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1" r:id="rId6"/>
    <p:sldId id="259" r:id="rId7"/>
    <p:sldId id="260" r:id="rId8"/>
    <p:sldId id="258" r:id="rId9"/>
    <p:sldId id="270" r:id="rId10"/>
    <p:sldId id="267" r:id="rId11"/>
    <p:sldId id="268" r:id="rId12"/>
    <p:sldId id="269" r:id="rId13"/>
    <p:sldId id="271" r:id="rId14"/>
    <p:sldId id="272" r:id="rId15"/>
    <p:sldId id="263" r:id="rId16"/>
    <p:sldId id="262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52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6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76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00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6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73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19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5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34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2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0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7835" y="836712"/>
            <a:ext cx="8878661" cy="1152128"/>
          </a:xfrm>
        </p:spPr>
        <p:txBody>
          <a:bodyPr>
            <a:noAutofit/>
          </a:bodyPr>
          <a:lstStyle/>
          <a:p>
            <a:r>
              <a:rPr lang="sv-SE" sz="6600" dirty="0" smtClean="0">
                <a:latin typeface="Baskerville Old Face" pitchFamily="18" charset="0"/>
              </a:rPr>
              <a:t/>
            </a:r>
            <a:br>
              <a:rPr lang="sv-SE" sz="6600" dirty="0" smtClean="0">
                <a:latin typeface="Baskerville Old Face" pitchFamily="18" charset="0"/>
              </a:rPr>
            </a:br>
            <a:r>
              <a:rPr lang="sv-SE" sz="6600" dirty="0">
                <a:latin typeface="Baskerville Old Face" pitchFamily="18" charset="0"/>
              </a:rPr>
              <a:t/>
            </a:r>
            <a:br>
              <a:rPr lang="sv-SE" sz="6600" dirty="0">
                <a:latin typeface="Baskerville Old Face" pitchFamily="18" charset="0"/>
              </a:rPr>
            </a:br>
            <a:r>
              <a:rPr lang="sv-SE" sz="4800" dirty="0" smtClean="0">
                <a:latin typeface="Baskerville Old Face" pitchFamily="18" charset="0"/>
              </a:rPr>
              <a:t>Miljödag i Torsås kommun 2013</a:t>
            </a:r>
            <a:r>
              <a:rPr lang="sv-SE" sz="6600" dirty="0" smtClean="0">
                <a:latin typeface="Baskerville Old Face" pitchFamily="18" charset="0"/>
              </a:rPr>
              <a:t/>
            </a:r>
            <a:br>
              <a:rPr lang="sv-SE" sz="6600" dirty="0" smtClean="0">
                <a:latin typeface="Baskerville Old Face" pitchFamily="18" charset="0"/>
              </a:rPr>
            </a:br>
            <a:r>
              <a:rPr lang="sv-SE" sz="6600" dirty="0">
                <a:latin typeface="Baskerville Old Face" pitchFamily="18" charset="0"/>
              </a:rPr>
              <a:t/>
            </a:r>
            <a:br>
              <a:rPr lang="sv-SE" sz="6600" dirty="0">
                <a:latin typeface="Baskerville Old Face" pitchFamily="18" charset="0"/>
              </a:rPr>
            </a:br>
            <a:endParaRPr lang="sv-SE" sz="6600" dirty="0">
              <a:latin typeface="Baskerville Old Face" pitchFamily="18" charset="0"/>
            </a:endParaRPr>
          </a:p>
        </p:txBody>
      </p:sp>
      <p:sp>
        <p:nvSpPr>
          <p:cNvPr id="4" name="AutoShape 2" descr="data:image/jpeg;base64,/9j/4AAQSkZJRgABAQAAAQABAAD/2wCEAAkGBhQSERUTExQWFRUWFx0YGBgXGRgcGhkdGhwXGBgYHRgaHSceFxwjGhgYHy8jIycpLCwsFR8xNTAqNSYrLCkBCQoKDgwOGg8PGiwlHyQsLCwpLCwsLCwsLCwsLCwsLCwsLCwsLCwsKSwsLCwsLCwsLCwsLCwsLCwsLCwsLCwsLP/AABEIALIBGwMBIgACEQEDEQH/xAAbAAACAgMBAAAAAAAAAAAAAAADBAIFAAEGB//EADoQAAECBAQEAwgBAwUAAwEAAAECEQADITEEEkFRBSJhcYGRoQYTMrHB0eHwQiNS8RQVM2JyB4LSov/EABkBAAMBAQEAAAAAAAAAAAAAAAECAwQABf/EAC0RAAICAQMCBgAFBQAAAAAAAAABAhEhAxIxQVEEEyIyYXEjkaHR8AUzQoGx/9oADAMBAAIRAxEAPwDkzKyyhMzLLG5F3Fq0PrFKJg0JG37pHRI4siZhjLWkFQACV0GUAuWGW538456aiuXV/IdIjUVT+ARTzfcZwGGMwsKkv5AOfkYiGzvl8NBWGMAr3KkLRlUpKnapc1uAdttonjJhXPVkATnc5EsydWD2aEbQ+2+A2GmpurMQmw60eNZitAL/AMqdnNIiud7wAJ+JuYZdmL92fwaBe/UhLMQX+IWI2YawvptdwNPLDqwxOcfyBflJ7lh9todwU5Kku5CmHK/KaBj31aISccQM1RVwruGrQX+sRm4VQACQGKrAParb0eC13wGEh2agZFB6f3Gndt9BDfDcAteYIdAQ6iABUgUDk113hAELQmiSsKAqFApcUJuCH7R1uG4cZUpYsSyyJo/kahjVJS7i7s1oyamqo4KbG+pTYaYEpmJmJS5QzGmU5gxBUKM+mhNxCmNyhPL8YOpp4b/tIbwqD75dDzAgsSwD89waG1ekIY7Ao92ohfOlQGU3I1rahO1QPPdCVqqJSjmwcvC/0woL5n5ku5vQ136E26iLbh+MkEJcKzEFyVDIGsySktr4qjmROIVWu4PlpDPD5ZKwEmhoQpm2BfSGjLIHG40eteyM+Q6vdhKGDqFCouSPiszNaO2SqjiPHMFjZuHolTpVcAOOV9WY/V49B4R7ToUAgpWFUFWOjk9B16Q0WuCbTWWXkwkmgoNTBZiiBZ+gjJK3AMSUoC8VYEutlXjzykzCEpsWIB7F7x5V7R4dysFaVJ958YA3bMfnR7x6D7Ry1ZgQkLSb5gWqzCgjguMSQQVJB5ZhZKgSxzWdhQ7F/iiOs0lhjaFuWSr4hgVJRmEz3sv+5IUAKijEbjTaISsEaMbVUBf8mH8ZxtS5cySSoFxRiBQ8wKXYXeg0jJOLZKnBL1fUdRSj/eMMrayzR9EBPZOWxIa9G8LWvAsZMCUki+utN4DNOYEBu9jS1e2vWH0SzkBPxMLtVqON/wAxn1UoxTKxt4KM4oqflIBNFMxIAOu2sFmpC0h0lC3v/Coua8tj1r5Pp4gDLUPdgllAgg8qiTzDWznavSK6VOUkmWlYWC5Y0TUUub9DBdtXHkVYlT4CSlKTzFBJSksUsQq41d/5dOUWvGp2LcBSS5AIDggOW3DqU9Gc2MLYXAzEzMswhCakahzRVHFW10YRaJUEpYHMWD7OdaU1fxiGo0n3LwEDhnF2cc1Swd/hc+htEZuLBTsPh0Gly1Wgq5oPM4KUlvioDXTtrFZxDHpJy0pcgK0sKXpY0hYLc+CzaonPSCCybijEt5UL013hCaElSQVBvEZWoHfR4bHEXSQhSkuA2dySz3YWZoX/ANMFJKnY7Fjb/rdyY0Q9OBVT4NSZWRyCVZQWYamxFHP+IEjDuP5Z3a4arUbd4PKCQClfwuCKgqcADRvKAIxgbkLEHmtXYWpFI55/MGo9qtAlIKSCCQCLJGZ/HSgic3GAEgFujAt0eNpnFRClMz/D9fD6RpeCSovSvRX3htkWTU2ssUMgJU5UCDpUwaetCgSlkkU3fdq9fWFZmUqYKJBcddW8K+URThiKs4aNnyZGuwxg03ykkuk+pH1iYf3hIu5Z7/mkF4d/yM72UaU5SDEcTgsk/LnSoAjmqAXALh6tWDuR20JhcYuWcyaKBpv+docVi82UE81HOjknz0gPEpoSXAZkgcpJsGBD2Nf2kIYOUFLYEgPqNN+tIElHk6qLHDyjmYqdTkMK3pmc0AMX/BpakgBSw2YkhnYV/kzesU8pJMzKFh3+LrudBR/OLoS15OfmUHJa9SDykdekZPEP/FstppcocwktCF5JexLO5JdzUmm/nGcQkkJSFLFSo3L0JIOVy46av2MRURLGdScoA0G+hZ6wKbLBDDNXUi3ZwzRjhd3ZSfBkyWnkKVkkg61NXbp+OsJTwMjq3tlpo7F4kjCqzZQXLP06EUe7QLMz0Id3DMx1Dad+kb7XFkMt3QAYZFGrZ6mldRE5iC7JFArTVv0wAyxcFj+e0TnJqcqq9Po1oKtNBdUdPw3HZEj3gUEFX/HmBYUPcB/O0egyOOpYAgIWWuwcbuWppU6x5LwXEE/0yjMTuaggvQfd49J4fwaVMk++mpK1MVOSzszChYO1dS1YtGXqoz6kVR1eAxwW7afr/OG5ssKDXeOG9meMEEgF0kO21h4U/bR3CZgKaekVhPeTrbhlRxPhk0/8awNWIJHS5LHsI8v44mala5a1ZssxW96Vfq410j0jESkJVmWqYFGoDlXkC4t0jzr2gZUyYUylIT7y6swJoCUG4dq7h4SclIbTW14RTTZpdQUACBveosC7vX9uxhp4CCwJJYHM3mAK2YeI3hKdhHsHAq1ddXLPBcFhmSVOHDUNK6jyMZmk0VtkvdkBVdNfD98I3KnZCFlRNXFWJOnraIzcTnoXY7Uq/wDjyjXuiySxLk6NUNrqYnqvCTLRy8A53FSSrMwfuaDS/wA4mvickoYIAcOoM7W/lTYW200RxAAu7lyR9yBXeEVlkhQDVLNemvzP6YktGLSRRza5LTDqfMlClzE0cGg5g7Oa01baHpeGCQWfMAC+77HSgsIrZXEF5ihKgXS3J8IDeA29YZlFk5ytw5KXDOWdhmIvV39XiWrFopGmKT8GegBLl/TlFPwLQnKEwE/AcqKsOpV2dm0o4FIexPFZZcZnLvlL5TVm6amm2sKICVSgFZmIPwqtqpwA5LEMHa8UipbPUgtLowSFD3mVahkuGcg9jZw/pGlqGbKVCtHdJU5dyWDvv4CFUFPwmWoIf4jUjMKM7a18Iwy/doSEnNzE5kmoYOOgu8V2UBMbVg0urOVAs5pc0G3WILIpzAVuzUGuW0V03FKdypmLu9Tq2jn8RrDYgrYasW3YVg+XIO9MaXjMzgsWsL+t4VK5pqyz2t4UgcrDUzAnVno+harEwRU4JLFZSRptFI+nCJSjue5o3JQCQE1JsAHrt0MH4lIKUJch6nUG+7V8zGpE6XXlQTqVXNrVDd7xuZKSshPvQHrzPlR0sb9IG577ZJwVYN4IgJzOXYu4pprfeGMVOTMWVkUGgozAADzYRvC8OCUKJUGKXbQF7diw84iuSysqVBgXJtXS+n3MV3ReewtuqRk3EhwOWqAKB21VU2L7QrJxBCikO2U5jrvTasTx6FtmSBWjgV7MIWmP7sOGUb7sG06n5RVU1aDFdyz4ZNHvEkglzRyG8XvF7hcQWYKfRLdBQPcXNxHLYFJUyQwSSxKtPS0dMrDMlgUvRlUDi1ABa+u8ZtdKx9PN0TOMI/llXS9dr0cH8Qxh5xGZTF3IVUHQM1ARY/aAIlEF1ANdjoQOz9YnMVRSUl3BLHqRrGN0+EUaZHETSJhNyoX1Ft7RPiSOUqUoZhy5dQ+g6aQvg1krTmLkPS5pTxo8O+0XEEzFnKHU75jRwXpe1fWH1PdFL8xVxZSz5WUCzfvjApixmJSAHNjpEZ7kpILmjl9usLz0nOSS79f141pOlYsuDpuB4kElklSrb2BerjTfaPQlYn3eECQCCpyAFGx+I9L2/wCp8fK+FzQLfFs7bVDNaOqw+IdCRlKsuuY6t1Jr0jM9TZJv+f8ARXHckhrgfEspCnJFinpa3b1j0bhIK5YW9CAoXevdRaPMMGwWFJZtUnobx0nDJ6xMzJrQsmzm1FGjBJNIOl4lacqlwJq6NnQ45H9QmgORVi1N7+Zjy7jGNCQoIzOFqerAUDOLv5x0fGvaQqWpqZaVLt/9asW317RxWMQFKUqjqVegAtodKxeU7ljgSMUlnkXONqSSqtC5fV372PpBZeIuxdy7tuHvQuANYVVJfMCXTuN+14mnCLQoMRtRzTr5QZJFEuxoYhXMHKQGs36b+sGKyoEsFBOrF9C99ybbxBMsFyTkNtWau+u0TR7t6lQqwb+W5vQwk6aKRwwXulFyCCGuQa7dR369IFiMKkuTMdg3w6asGprpFgrDhLnmSfiCuYAkCwF3uL3MIqlmhI+IsKih7A010+8Tj3sZxroSxaBMSkJmEBIDsw//AJFOzDekBnqdKRlBNhrm15tSXI8XgE/DqCnSsEp6nw0Z/tA8RjlAivMCWKWHTYlvHSC9K/aNGa6jU3BgE/AgktkYVLu5YkJqSLNCycQUDIQXLgBnD1zJZ618/nr/AHBSUFZLrNKpcUo7EM5YDwgaszAql5gQCC7l3qXFXZh5ROMH1G3UZPkhVJhIUkDKXBGVhR6FRD/SIYhKQEpSm6qknlNhZNWg+Inp5UpSQcrlyXrY1F+1IEqYplKWSTyilG2JbVh6xSLb+hpUvsVxmFBS6KOrYAChFCO0K8LktNTa5e1j01vDk7GlSVAaEfXaI8Ow7qCtbhtW07edo0XtRnTcnYhMlqQ5LhJBy2Go/MGl8VmMGUluqAT5w1jcGcoYVFA2966PFf7kijEdKx0HCayGVp4LD/a/hKM4CqEHKC4uElTPv0jaZsyScuUEguFGpIVY0v3japCyXCsw5soLEV2D9o3OwaipiSWLB9r1GjaDrEItSxNpizaWEHRODLmZdG7sQXbYH6QgLG9S5JZ6itR1iwxswABILMyc3/YsTXTaEzLCVFWp5WSPN2q/2jS/Sqom2ZLBIKRmAuaVAhfETitwCQBYmzbGvr1hkEJSd1E3e1aN1hGYQ23Xf9tDxYrxwPYLMKJJNG6dusW2HxAATmNw4D11rWm9o5aXiCCyVHo3kYssMtSga2pU2hZpNUU9SydIieFDMKE6P5/PTrDctY8W/PiYpzjAUgJSGYij1PX90gSsZ0IVUO9O0YXouXJXeXCQPeIDmpYl6u1PUxXcRdJNEirUN/KBzHFQ7kUPYwCfNetSW6/v+IuoVta7V+ot2iK169omhALCv09ICJzjsLCDYZeY0/PWLv25EvI9w8B7WBexjoZGN/p0AbX6d7RzsuYxow6+nyiyw2MCGcZtC1CxDMG3t+l8eppWrKRlTGZGMaaEjmsx63N+pMX3+9hMw6AAgEkk9z9o5UYpHvXCSnm1d0/4icvEGYotV6v87CF8pSdtdDpyfQc4nPzKJ01qHfb5ecVClh607X06WiazoXU9jtCipanoC9jfv+9o0xikqM2eRxakMCklwLlqV6B+sBnKILHq9wPWsDnuk2BerU9bQKalTVe9n/doCQ5KfM5Rlu17+H7tApmIzMbFHRI9dfxB8Jh3IDpZ2csAAxqSaUFYDxQF+ZSQBQBLWv8AxuGL/wCIO5JpMeKvJFWLVXI4oLG9XLfnaBzwxBCwPeJqBQ0NjTo9Hf5awk9FHTQbvrcM4p+6wLGAH4S4DVyhw9WqataCx12RYy5IUL2AcvRQ7CzfSKjHSFJUXNSbswZvS8MYLELUly5e9gQAasKA1eGuITpaKUNPiVV20a/z0tWE3UycVRWYVSykTBQOQ50O42PURIul0lWVJ1SFMrYPtDmFlBScqWykCtkju+nXp5jxOGLDKtCublZSdmdmhXNWVyIycCtMzNmJSk0JcW7mkN4uYksCFqYuqhTTQDc9fnDEvE3zJSlhclw4N2J3eFp2JegYm7kXii9X8RBzp3yTIShCuTlIGUu+rkO9NRAveJSBRRSm+Q70FdPrC/vXUyjTba1WgMzNUAct60p59bQPLdFlqK7JScaEqJI6gjoN2g6OL0o58CfVorTKKnJalCHFfCFpk1YJHKOlIp5UZcknqOLOnxOEmSkhgSlLK5Alq0BAIraIrxDnOEnNQOXudaasDBpOLBzB6BIsRfQNqlzpCk7Cha2ByuXoKAts7Dv1jJpvPqXHUtTax1MVLSUGpYElz01Z4TwyWL1u7u9NT5Q6tF0ghkKUzMXa7kFtdIWWgCW6WJVcmjJ79T8o1QyQaUXQriVnM45QbahrVertC61kJYV7+VBpBUyX+KgalQKB2HXw3jUmcnPYKbcUP56RaPwCTpGsFIPvAFclHr+6xd4IAmiQ1hXa5HesU0zFqOYIFDcUYdWsPOCYGcp2GlXo19SW8oTUhJrA27uzpFSkgVoKWPWJylpBIdw+tereEUGJ4p/EgP8AXaNCZMWf7aa36U038IkvD6rWQpxZ0JxCLKY1vT9/xB5SJf8AHX1ikw+DSeZa37EfSp84KviCEKCUgpLFmBr9YEvDSVJFbXUdmYEPdrvT90hE4PIMwVYdYmriJFhXrqPqIj/uDhiG1IAEUWhNdQOhRPGWDfusWmAx4KcxYPuT9CPOFfdBRHKkdxBJaVUGUN0anSLeSLgnj8eAp8qlAsQcxPzD+sPYDEZlU5NzFf8A6QKDEBtR++MSOEH8btZiQDptDvRjVdRMvku5q0pXRqt8vT98QzMQ4cl2qzd28I5DFysQlSgMyhQnQdmPaHuG4pQSrMKqrdspp+1jM/DSQVtZfe+zCpbe37cQtPUTZ3+XeFSsKLg3Ll360+kNpxUtI0fX9ETcJR4QdnyIolqU/QuRXVmLWqYgpR3AuLUGj/u8NqxZfMmja2Y/2sbiICalTqFF/wBot3Bs2rHziiyheGD4dhlKmOC9GDgjSsZMkqS6CGIoWbvUj4o3JxMyWsqZkmoAqGpt0u/WITllcxyo11V6ClRE5W3Qy3LgXXIABdy5sS/U/vWNifLCWVvQbXdtg8Ozl5NHGp/djp94BhcKFHRrFWocHS4DsLNCLPIklWWRVjWJFCS1D5317wjNmlQUp66qfU7/AIgmIkELPIkkM+pFQ4av4hidhso+LKCaUBI2Z6RWMYpk5N1YPDSHprYBrv11ERnKoWow8tKfukOYqQnlqXataq1CvGEigFRDsW001/axzZ0au2JZlHQgD93eNLcpezuNv3WDzMQEAhJJBFxqaOH7D1MIIxTJLCmaj6Uh4oZZSD3AemnXu/7eFlZQWNYnIxgcpbsfpAlCtxFKA7XB1GH4WyiSsFQ0yFlm5DsyWtBpq1pqEuktoKAkjeKUT1TFIzKKizl7/rNBcPOzzA5difJPM3aM3kvd6n+xe08kJsvO4YJAdTu1zt4QNcsKOYjlLADQeRtaB4hDFIdwQ9PGnmPSJoQlKea76V8CN4tki7syVJLlywZhrAzh6MKdXDkHbYRM4t7JNrG5bpBylgFM7ja35aGVi7lZXGeUOBQnag20gUvELCgUqevwqtRr6NEsTh6uBmSdR6xuSAC7Au4qNxfvGuFpYGkoyyweJlKVMMzIA5dkkM/0EWq15pWVTjciY7tsPS5hWWsJZjciirXt+YmSpVkgB6t+TpB37MA8pSILX7lsoUsav9htCM6fnXmAZzYEntq4hjETcpOZQDbV/wAwRMoEOEKLlyUpoU0ILKDiuzRSL8zKJy/DwMYLEuznK1Ki0WWFSHIBQpqu7P4HWKtWFJP9MZATZRT6Jv6xLEYSbKD07ukinS8MoMD1VXJYy+Ly1EpZVHcH8RiOJy3oaWoS/rC+DwuYOpC1E1oUhu428IuMHJlSx7w5hl5spVJI2+Eh/SCot9AS1UuoJWLSUhZzNYMk37mkPSOKzRIGSYoOaDMUkOWclJDBqwvO9qZi6cyJehRKCadVAV9BWKidjgVtLOZ61p5/iE37cIKh5iuQL2g4nNVPWJsxUzJRKiokGzVOjPFX/qSq9/T8R0pmhhmAOrEU8t4SmcICyVAXq7gdxtE3b5LRW1UhGVPLUcm1PlD3D1K5iUKJalKDqSaRI4aYhJKfdpA0Yl/HeIDCz1VKg+gS5Sdas2zROcVWSl3gfGMzAuXapFPHtXp5QBZAtRTWLjzd6bRCTgDl5mJrmATo7AvtGT8HMcqQhJTY1FNiQS/jGZwrKDtNJnMk1PUZtd/EufKArUu5ZqX2+ZveHcJh3AC2swoKdy1Q/VrxutkJDgBySwpfqbQrW3AeOAWGUoVDvQil9XY00tBpeDL5wMpB5gWYs701rpBJKiVOQzDehGrObi/nDSmIISCp9Tp5/tYzTbTHqxaXgmq4zPUP9mjJkh7gGmvbpDiEVJzN2D267QGYBqK+T+t46E0iWpCyqxUslyLCzgaaNq0JTUqZwG86/SLlMsWYgHXb5l76wrjpIJCQS2xY06bR3mNSooolPiRlqsuXLihFtCDSF1qCmAAtdmP5g2MwuRiah6j7RXrGUvcC2rxsjG/sWWEGQwJehFGO8NGeRQ1oNtqekIIw91Kdh6xYIRLaktRG+Yh/BoMmkQ3ZGwOdwzE2AO1PnDOEwwZbnK2ZLnTMfsDEOHYfndLio6ZX+0FlSzLW7OQsqqXs4oG6vC38lnwQnYIUW/LlYEdHcga1LwynhaspWk8oubNoL77DaEcfhle8AmJdNLH4U6mtAb6Q9g5WZKfd5iEKIUHSM39jDcAl6aw3KsVLcxIzE5qklANP7iH0rQtAjMKQWYOaOTbQd2h3FzlSwEsm9VMAa3D67eEBnYDMnOgserlNgSH0LNa0CKzRJxzRS4ghJLtzVAD0I8omkhGRSrKDsD4d7jWG8bITl5qqDAgly1S4Y0HT5RXLmgkANkB1FPO5jXygp0N4rGomNyCliGSbnUX8YjmH9oPn94HIljNUukCgHfXa5izQuWxpvanygUUvuIyQjMD7ohq0eu19ItpPEHswfag8oqsbi0gFKC5PmIyVw5ZAr4KBB/bReLk1SIT2KVs6qROUHY+esKcT4lMbmbKaE5XIfvCuDVNCW5adfrFhL4VMUpBBSlmKjmdmOg7Q0d/UnqPSWVQDBcOzEf12pTmALHRiYvpmCORQlqQFMwJ51NrY0s1oirhEtanmAKNqVPiqhaHsJ7OS0qdEhQ2LgH1VWNCSRglNvr+xRYLhU0kDOC9CQiYW62jXHOB+7AzTELK6ZhLWCAnYqA33eOtlYX3YbmPQIAfRqO8O8T4NIxUtCZgysXdIykaF4nPTVYKQ8TJSyed4fCJUGzk9i3cvExIQkgCYqpZhZ63YOYuuJ+wEqUHlzdyc2gAe+v5jmThluSJpoOg+XzjLOElwejp60JiWIwxKi8xZ5ynK9tRV7Qzh5plkJLBIuy3ehLefk5gyJJ+ILA1dyX3Jpe0Hw84ZSkqBcMW0fo9fzCvTdZGU03gijiaHdJqTyhL8pOgcvU6bmGPfLVVSVPlD5mAYMXvXeFcPKRK+EAKL1ao7ba2h3iXBypAPvBldhqS4cKa7fWkSaSeSsXgFh8WDnBZIU4QXatK1FGd+8Dm8LDcxzF3evk1X8TAE4VUpApnCQzh6VJNDrv2EHwUwL5iobBIsnudTDbWwbkjacIUuSSdBzMnrQBy4HyhlGKSGDeQJ7BtYbTJS1xHMYvieWYqWA4dg2/0rEJ6SZRSwX8viMvMpCKnWjfpr6QrlJL3D0t+hoFKQsLBJILDmpzAMzjSwveHDiRWty5N7/MxHyOwXTAHCTHZCkoDVJDuf8/ONDg7BytRJcPp1DMwiOKxwVQZvkCNKC0QE4AhTvuIpsSVBRk6Ql62FIqcZw4Bwlspq20WU3GBR2D/tLRGasLgOw0VMrB2BLp2PnDgpT9+cV+IUtKwCqlwW0+kFM4mozN/9R6RKUZdWTai8MsQgM9X3egHaNf6qdsCAKW1jeFkGriiwySaMx03P3gmNlJT7vI5VQkG35i8cZYtdy3w2MSsJCkrMxgCLl7eP0hbFS/dsmWoAhWZ3oyvDeNoxxyrJyhYPLudT4fiF500BCSpJ5k19COn+IKzlDLGSuxWIUkqSo5laUBzHXvCn+8qTyOpIrTTmDK5etvCLhRVl5ABzAvl5mrr47Vit/wBKVE+8cEU2J/d+kUh7soRrAshYB0fr6Xgs7CAmiQOwI/XiczhyizEE2DpBPnETgpmbnlKWW/i5HelDGndXKJ7bEFYgJICXA8x36xZr4aMil+8CywZIZja8MS5SwMxlqSnQtWlcoBv5QHN7yYDlalbadq+cFakbyhJacnwxHCyypxlSKt8IeHsWhcsqAUVN0IfwMW2XLYAeETEykI3kqouim4ZNW4B5QTcksPv4R0ErDDMD79KWvevp+tC8zDhQNW6+ULSjJSwmHodSdd7N8oeLfR0SmkllWdFgeISARnmpDVZlb9Yv5HH8NlOVQLiwT8627xwSuO4aUnKhAUp/iKR8y5d4B/ukxIKlUqzBvlF90V7v0MPlSn7cfZ6FM9tEplgAozM2rUs4bxuYRnf/ACKUJUFIQstRnA89v2kcqjjKkJCkoTWhUz+Y0iwRISvKpQSDMTdFnsA1gb6Csc5LhHLQr3FVjfbqYtZPIkH+OVwkWNTWF5fGJa3mzEpIQoBgwzA3YAP6x0Mz2flqLDMgHoCH3J0FfWJy/wD48y1UQpILhIBI3JOX5d4i93culppHFcU4iFrQUpCUMWavd3geEmHKW3+dx5NHS8f9mkqlqKTLC0VCUAgMwBADVVR/CKXhnDyRlIIV1p8+0Tl8l9P4JylrI5XtYW6UhpHE5koHmNxQWLaFqE+cLLw6kPcbtcdWhfiGPJTZy4EK8ordB1e0oAUKsVOAdL1Oh2heXiCoZg9ST+iEMDKy/wBRYGXOEkNUakt2josTh0ysq2ZKgVZLKy/xzAWzP4MYaLjHLZOe6WEIyEFagkBz5esXOA4ciUCQQZh5XG+w6dYT4NiEuV5Q7UDUEEWpRPMTUmpPbw/zE5vJfTjgniZ5sCKEu1u+xgKVj+TufX7QvMxLawE4sakwlorQ/KxGU8yWDePnAVyiEBZDJUSx3YtAkTwoM8H9yyWP7rCsKQmEEmgftBM5vDEmckaWEZNWl3tEmx6KrGqLEX+tQWiKZvUDxH2jeNLgq2IHd4AVS9U1/ekOo7lkjKkzpcSl5fMoMkumuhFqWhCZPJTTmDAPrSlfTygn+mRmOZ2IYkFyk3fo0VapwQtSXJAue9QW3s8V22xWO5lAV1vDyz/TDkF+YChYjQ9NIrsPiXLqYtXZ+mbtXwg86fmLhSQAOh82hq7HfY0nHOoJABUqlCQ2jhvA+HWCzeHql3OZRrCK5YklKszPUKAPm94Zl8QJOYkMzXzXfxgpU7QH2JZXobikMoTSh8HgaJqVB0kEBnbR/HvBJstAqA9AdH1t+6RSxGhXE8WVzAu9gb+nhGsPOKiXKSobC1YWwuCXNmOEsjNUqq++x103i7VwCVKoPeCYoElRtu1KN9onKVYGiuoqASxdzGM56ftI1KmcxFSR0f5XDweZJJOn1gK2O6QvjsQmWgl+tPlXrFNOwEzEzApKQKCxoxsH3i8XwtCmdJUdnJHc1g+UIFEgAXADRWNJ+ohqbpL0lLg+BzJSwlUrNVySSG0rtTzi9XwxCjzgKowGg87+MLq4q6iXejCpLNQCuzQzIxSWcnv6R3mduALRrnkPiOHp9yUpFNhegu57ekbwfFkIlhAQhmatxu5FdHiWFUiYrKqYW/jlsbMD1ih4jK90sg0brVj2ve8RjN2Vlpxayjt1TZIQyljrU36E99fOGpPtDLACUpJDM4UD4vSOD4N7UrUFJWxa1ASK1baH/wDcg38n3ozbNqY1qcKyee9DUb6HWI9oZATQAOcxDOT6RVgYRczMpD1diVddBT5WjmeIYkS05VqUHGYOWcXFAH19Irxx9JAAHreGU9Ni+Tqo7HH+zsgkrCnBFgkcvaofxisUsySMktKqMBkS7CjkVfq8UoxqjZRG4BP3guH4kUKuvoXIiqihLknTLFXFUpQysPKBf+1j3oRFPx6cJygoApNElNWo29YnOxAUSSCFO4IakJ4yY4dSg+tPUxz001wdHUafIlg8ZlDailI3Mx5fpCmPw4QrkJKSAfxAcytvSMMtN3R6EdXA7iMeC3KzBj11eBnGEkk1Ju8EwXClKqrlHr5aQ4v2fFSFWhfLofzGxCXiWNPKLPDTc4vFRiMCpGjjcQJM6t4WUGPHUrk6CWWv2EQn4gJYK161FbtFSJv/AHEQnEXKn9YRafcaWr2GcY8yiATV6eMaTwacR/xmJcGx6Za6nK7MaUi3XxdL1UDBzHAFUsjOBnpdSVFJrlrq7h3il4ngpaZxCVcvcX1ERMwMSfAQusu/LTeK1TEu0HXhZYCQSaksX0LNTu/nDCZSE5GTrufOAYfBEoCqhjc2DesWWBQSLJ8wf8QTl9B5682RNFBKdBYm4L/Exb1hE4JWdBDBIIdmBIcO/eGlIWpQA5QQxVcXfNRy0HlhPvLFVAehD0+/jvApUHqJHhi0TFLQQJblg7000hvDSlLy53ZrFg4roNPGHFTklRBS3/UQ0qUKAvb5+P7WOZyI/wC8CXLykAmwZgAnUN4BuwgqOOS1Jq2YJZ1NU+MV87CJJLpA7CkLnhwUeXZr6wrhizk+g5gMRmTUiG8zX/e8c7iZi8PRQBSbEffSCSOKoXdwe7x14DSs6SXKcONYxMlJBDv3/axWS+IjKeY9KsE9B0gqeIpBL5XPmIG5h2iXEOGiXzpZgah6aO0Qkr5SCP3aD8RxyVIIpYjWK/CyJhlgAFVg412tHHBgpnr+/SBYzEqWXVVTN1akWGB4ApRJmJKdBYehvEsX7NYhThGVtyW/TBSyBuim4TgZhBVkVzVdjXZotAk+7d/A3/XhvDcbThwmWsJUncFyWDU8Yq/abiMtVEOx3oYfkndEuJyx7vOplsyXJFLUB6U8o53EzElboYA/PtA5Gc8rki7G1odwXDEKBK5iU7DKon5Q8dOVk56qHOF8NWxU4U/nDM1Jcgp9P1orThQk0U99x2+8N4liwSWDuSX3oKRr3bVW0xbNztyRE0uk+IMAnrNhDqJgbMvViAnuKb27PBsdIR7s5QCQK1YizEf3dusSnqMtDTRSzZZetdSIXOMy0v1EOyJQUvmWQgDx/wDLdyITmSxrbSCrksM7CZqTxNQIOx/Xi2kY0LsWMU0vAZ0qUlSeW4UoBR6gH4hACCKhxEC6kdCvEaHvFHjQnNSInFLIvA0yydC8CmFysiEmNPB1y2FQYhljmuwgNowxtniXu44J0fukhqUghY0bswvCqsY9BX99YblzClO5Y707iOumVWUSTJAsCCdWDdXgsiSFHIwTeo+kJp4qznMT0yv66fiAq42f4gXd/wAQG7CsFoqYmWsAnoPTVtjGSZigrMWKbNqPRh0vE+FYZU0halFIpapNPSwi+/0KWZqs9alh3hG1eB1dZKqYmoIqCL+ldoYlJIGZnq4r4Ckbn4ZLHKpk0BbfSAoKk8rFW4s/5g1YLoInDlRDxCVJABcNsHgeBTNKiVvlTUCl7aQ1LUHcigP73g33BXYivA5ksogvoaxy3EfZqZLWcnMNheO4SmhDXrC+JlZa/vaCsiNHH8NwUxd2SAdb+AeG8ZwVaElYVmYWCT9zFji8Lms4L3H4vDMzg6Fp/wCWYFAVZj6U+cHbEDk0cZ/rl5SAw8PDxNTHQcEkTxKAEpZAqCAU1L6m/wCIpcIsS5mYsoA6uH2tV47LA+2wXRSHKmZm9AYm7Tqhk8WTxHHFoy/0JjgVcF+wG3WAT/bdcoh5TUq7hzsKUi7xvEZqEgy5bEsSZjIA3qoj6xRYvHqnhpk2QGqnK6lA7coIIaDFW6oSUsWISZisYpU5aHo1AABVw391L94mv2ZEwuhJvcO3nYRc8JJRRyEqdIygJJ9Dl8HaGkcZ92r3YWQBQBSSQW1ExDg71AjbP8KKSVmCEnqyduigw3sgutR1pvuYFifZNaQ+YGrNY9r9Iv8AiHGJihyFBUafy17gQoMFiF0mzDl/tRTqztSlYg9eS5Na8Omc0icE6U7RiJ6XLU70i8xPswk1QopOyqufrFZiuFqBAyAsLj57ReGupIzT8O4sAqezEAP2p5RpU57g5n0tXpEhw9ZdkmvSJjh81JcyzszfPzim6LfIijNKqMkcHzqZedJLVYHxNaC14BipclAIVnWrSwYv43i1OAmKDVQdA9A3YmneKXF8OmCpBU1mrE24vqVSn2EpcpBrVPqPHWDqwwUksajezaVgEx6uNauIgic3aBhBdsjlyAONXB3G3nG5eLHNyu9txEFTXFew+0BAiUvjgrEcwUwOyyWL0I3uaHpB5uElFyFkeH5isK4nKxDGoB7v94C29TnZYpwEplH3mUbKT9oSMpP9w8jDQxklXxII/wDMGTgsOa+8I84qlF8E22uRSSP6h7xeo1/8n6RkZGY2orcT8Ku0I4dI2jIyOYq5O79m6ILUg+MWcoqf0RkZEF7i74KueeYdjD2Gt4H5RkZGmPBGfuDpND4fWGZKASKC8ZGR0uGLHkbnpACWDVNvCKaYsmYxLjrWMjIxaXCNc+TeJDFh/cPpEp5ZKu0ajI0mdnCY0c0PTJY2Fhp2jIyGn7mLD2l57FyErxaAtIUMpooAi2xjtZXD5aQSmWgEJUxCUgjxAjcZFYe1GXW97/0VXtOMqS1Hu1HtHO4lXKj/AMfeMjI7xXvR39P/ALbGOFfEYteHmi//AD/+Y1GRimeigqBQ9oQxYjIyGjyL0FuH/H4/WHcasvc2jUZHLkaQjPNoSXeMjIYWIjj0DLaKMX8fvGRkU03klrcEZQv2iAHKe8ZGRoXX6Zn6AjGG0ZGRmKmjBE2jIyGFZ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0" name="Picture 6" descr="http://rawfood.se/wp-content/uploads/2011/03/vat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5992"/>
            <a:ext cx="2355451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spera.nu/tidning/aspera38/salah/vatten-webb-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70" y="2455992"/>
            <a:ext cx="2248836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3.bp.blogspot.com/_6Lpo2LLGXXk/TO7XjMLSNlI/AAAAAAAAAl4/sWCZCmJI4U0/s400/svanj%25C3%25A4v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33" y="2455992"/>
            <a:ext cx="2246484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8064896" cy="1847056"/>
          </a:xfrm>
        </p:spPr>
        <p:txBody>
          <a:bodyPr>
            <a:normAutofit/>
          </a:bodyPr>
          <a:lstStyle/>
          <a:p>
            <a:r>
              <a:rPr lang="sv-SE" sz="4800" i="1" dirty="0" smtClean="0">
                <a:latin typeface="Baskerville Old Face" pitchFamily="18" charset="0"/>
              </a:rPr>
              <a:t>Många bäckar små </a:t>
            </a:r>
            <a:r>
              <a:rPr lang="sv-SE" i="1" dirty="0" smtClean="0">
                <a:latin typeface="Baskerville Old Face" pitchFamily="18" charset="0"/>
              </a:rPr>
              <a:t/>
            </a:r>
            <a:br>
              <a:rPr lang="sv-SE" i="1" dirty="0" smtClean="0">
                <a:latin typeface="Baskerville Old Face" pitchFamily="18" charset="0"/>
              </a:rPr>
            </a:br>
            <a:r>
              <a:rPr lang="sv-SE" i="1" dirty="0" smtClean="0">
                <a:latin typeface="Baskerville Old Face" pitchFamily="18" charset="0"/>
              </a:rPr>
              <a:t>- Åtgärder med ideella krafter!</a:t>
            </a:r>
            <a:endParaRPr lang="sv-SE" i="1" dirty="0">
              <a:latin typeface="Baskerville Old Face" pitchFamily="18" charset="0"/>
            </a:endParaRPr>
          </a:p>
        </p:txBody>
      </p:sp>
      <p:pic>
        <p:nvPicPr>
          <p:cNvPr id="2050" name="Picture 2" descr="http://www.boatchartercroatia.net/wp-content/uploads/2012/02/sailing_saf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74" y="2480708"/>
            <a:ext cx="2088232" cy="14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110225" y="6076518"/>
            <a:ext cx="313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Torsås Kustmiljögrupp</a:t>
            </a:r>
            <a:endParaRPr lang="sv-SE" sz="2400" dirty="0">
              <a:latin typeface="Baskerville Old Face" pitchFamily="18" charset="0"/>
            </a:endParaRPr>
          </a:p>
        </p:txBody>
      </p:sp>
      <p:pic>
        <p:nvPicPr>
          <p:cNvPr id="1026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76" y="6076518"/>
            <a:ext cx="744269" cy="78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6129732" y="6447756"/>
            <a:ext cx="299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www.kustmiljogruppen.org</a:t>
            </a:r>
            <a:endParaRPr lang="sv-SE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68300" y="6282593"/>
            <a:ext cx="182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2 september 2013</a:t>
            </a:r>
            <a:endParaRPr lang="sv-SE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85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Power Pointpresentationer\Bild 5 Slösa inte bort Dina tå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4" r="34784"/>
          <a:stretch/>
        </p:blipFill>
        <p:spPr bwMode="auto">
          <a:xfrm>
            <a:off x="179512" y="3068960"/>
            <a:ext cx="9289032" cy="24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1259632" y="19168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Medlemsföreningarnas projekt!</a:t>
            </a:r>
            <a:endParaRPr lang="sv-SE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6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74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Power Pointpresentationer\Bild 4 I Torsås kommun är somma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" y="0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r="35844" b="45331"/>
          <a:stretch/>
        </p:blipFill>
        <p:spPr bwMode="auto">
          <a:xfrm>
            <a:off x="250053" y="2996952"/>
            <a:ext cx="8786443" cy="30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ruta 19"/>
          <p:cNvSpPr txBox="1"/>
          <p:nvPr/>
        </p:nvSpPr>
        <p:spPr>
          <a:xfrm>
            <a:off x="1259632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Kännetecken för vårt ideella arbete!</a:t>
            </a:r>
            <a:endParaRPr lang="sv-SE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6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25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Power Pointpresentationer\Bild 4 I Torsås kommun är somma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" y="0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9" r="41180"/>
          <a:stretch/>
        </p:blipFill>
        <p:spPr bwMode="auto">
          <a:xfrm>
            <a:off x="251520" y="3140968"/>
            <a:ext cx="8688914" cy="28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ruta 19"/>
          <p:cNvSpPr txBox="1"/>
          <p:nvPr/>
        </p:nvSpPr>
        <p:spPr>
          <a:xfrm>
            <a:off x="1259632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Kännetecken för vårt ideella arbete!</a:t>
            </a:r>
            <a:endParaRPr lang="sv-SE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6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31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Power Pointpresentationer\Bild 3 Framtiden för en vattenmilj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54" b="50000"/>
          <a:stretch/>
        </p:blipFill>
        <p:spPr bwMode="auto">
          <a:xfrm>
            <a:off x="179512" y="2924943"/>
            <a:ext cx="8784976" cy="361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259632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Nätverk - kontaktytor!</a:t>
            </a:r>
            <a:endParaRPr lang="sv-SE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7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3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Power Pointpresentationer\Bild 3 Framtiden för en vattenmilj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5340"/>
          <a:stretch/>
        </p:blipFill>
        <p:spPr bwMode="auto">
          <a:xfrm>
            <a:off x="125413" y="2924944"/>
            <a:ext cx="87992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259632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Nätverk - kontaktytor!</a:t>
            </a:r>
            <a:endParaRPr lang="sv-SE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7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76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ustmiljogruppen.org/ny/wp-content/uploads/2011/11/start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5594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899592" y="2982143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Baskerville Old Face" pitchFamily="18" charset="0"/>
              </a:rPr>
              <a:t>Arbetsinriktningen för kustmiljöåret 2013 är med siktet inställt på att bakom varje framgång för ett friskare Kalmarsund finns modiga beslut fattade av få! </a:t>
            </a:r>
            <a:endParaRPr lang="sv-SE" sz="3200" dirty="0">
              <a:latin typeface="Baskerville Old Face" pitchFamily="18" charset="0"/>
            </a:endParaRPr>
          </a:p>
        </p:txBody>
      </p:sp>
      <p:pic>
        <p:nvPicPr>
          <p:cNvPr id="2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2.gstatic.com/images?q=tbn:ANd9GcSjbfh2ijJeeZsNGq7uLmIX0j1J9LjZBAyXPaGjBOQ2ovGztQfp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24" y="3234318"/>
            <a:ext cx="3578527" cy="25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01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ustmiljogruppen.org/ny/wp-content/uploads/2011/11/star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899592" y="302370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latin typeface="Baskerville Old Face" pitchFamily="18" charset="0"/>
              </a:rPr>
              <a:t>En del av vår vision är…</a:t>
            </a:r>
            <a:endParaRPr lang="sv-SE" sz="4000" dirty="0">
              <a:latin typeface="Baskerville Old Face" pitchFamily="18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899592" y="3971552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…ett mer optimalt samspel mellan skogs- och lantbruket uppströms vattendragen och kustmiljöfolket nedströms!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32279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49080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Power Pointpresentationer\porlande bä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37238"/>
            <a:ext cx="1564080" cy="20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899592" y="561033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  </a:t>
            </a:r>
            <a:r>
              <a:rPr lang="sv-SE" sz="2800" dirty="0" smtClean="0">
                <a:latin typeface="Baskerville Old Face" pitchFamily="18" charset="0"/>
              </a:rPr>
              <a:t>… ”att man kan göra skillnad”!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1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5610337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73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http://elleella.blogg.se/images/2012/sandspar1_105983674_128664725_1885215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776"/>
          <a:stretch/>
        </p:blipFill>
        <p:spPr bwMode="auto">
          <a:xfrm>
            <a:off x="-19522" y="0"/>
            <a:ext cx="9163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3" y="980728"/>
            <a:ext cx="8675847" cy="50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5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92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http://elleella.blogg.se/images/2012/sandspar1_105983674_128664725_1885215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776"/>
          <a:stretch/>
        </p:blipFill>
        <p:spPr bwMode="auto">
          <a:xfrm>
            <a:off x="-19522" y="0"/>
            <a:ext cx="9163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4"/>
            <a:ext cx="8856984" cy="56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5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16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http://elleella.blogg.se/images/2012/sandspar1_105983674_128664725_1885215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776"/>
          <a:stretch/>
        </p:blipFill>
        <p:spPr bwMode="auto">
          <a:xfrm>
            <a:off x="-19522" y="0"/>
            <a:ext cx="9163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" y="1916833"/>
            <a:ext cx="8881928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5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12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ustmiljogruppen.org/ny/wp-content/uploads/2011/11/star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0"/>
            <a:ext cx="9152965" cy="26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899592" y="2982143"/>
            <a:ext cx="548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Lokala miljöaktiviteter – </a:t>
            </a:r>
            <a:r>
              <a:rPr lang="sv-SE" sz="2800" dirty="0" smtClean="0">
                <a:latin typeface="Baskerville Old Face" pitchFamily="18" charset="0"/>
              </a:rPr>
              <a:t>alkylatbensin </a:t>
            </a:r>
            <a:r>
              <a:rPr lang="sv-SE" sz="2800" dirty="0" smtClean="0">
                <a:latin typeface="Baskerville Old Face" pitchFamily="18" charset="0"/>
              </a:rPr>
              <a:t>för tvåtaktsmotorer!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899592" y="411868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Inventering av mindre lokala vatten- drag som mynnar i Kalmarsund!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911246" y="5240512"/>
            <a:ext cx="538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Slamsugning av lokala badplatser!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730599" y="5919663"/>
            <a:ext cx="521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   </a:t>
            </a:r>
            <a:r>
              <a:rPr lang="sv-SE" sz="2800" dirty="0" smtClean="0">
                <a:latin typeface="Baskerville Old Face" pitchFamily="18" charset="0"/>
              </a:rPr>
              <a:t>Aktiv </a:t>
            </a:r>
            <a:r>
              <a:rPr lang="sv-SE" sz="2800" dirty="0">
                <a:latin typeface="Baskerville Old Face" pitchFamily="18" charset="0"/>
              </a:rPr>
              <a:t>medverkan i vattenrådet!</a:t>
            </a:r>
          </a:p>
        </p:txBody>
      </p:sp>
      <p:pic>
        <p:nvPicPr>
          <p:cNvPr id="28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02239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524051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90498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kustmiljogruppen.org/ny/wp-content/gallery/slamsugningspump/slamsugningspump12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96" y="5274205"/>
            <a:ext cx="1505744" cy="11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UUEhQWFRQUFBcVFBcXFBQUFRUVFRYVFxQUFBQYGyYeFxkkGRQVHy8gIycpLCwsFR4xNTAqNSYrLSoBCQoKDgwOGg8PGCkgHyUpKS8sLCwsLCwsLCksLCkpKiwtLCksKSwqKSkpLCwsLCwsLCksLCkpKSkpKSkpKSksKf/AABEIASYAqwMBIgACEQEDEQH/xAAcAAAABwEBAAAAAAAAAAAAAAABAgMEBQYHAAj/xABNEAABAwEFAgkHCAkCBAcAAAABAAIRAwQFEiExQVEGEyJhcYGRobEHFDJScpLBIzNCU2KTstEVFkNjc4Ki4fDC0iQ0dPEXNUSDo8Pi/8QAGgEAAgMBAQAAAAAAAAAAAAAAAAECAwQFBv/EADERAAIBAgQEBAUEAwEAAAAAAAABAgMRBBIhMQUTFFFBUnGRFSJhgdEyobHwQpLBI//aAAwDAQACEQMRAD8A3FYx5eL3qNr0aTXENbRdUgEiXOeWyY5meK2dYP5es7cwDOLKwdZqVTHTBCAKJd9+12xD3yT6zj05Snts4ZWpogVajTOx7hl1KIstleS3kmJ3HcUNuszp0OfMedMiOmcObcDla7QM9lepHipClw8t4/8AWWjLfVcfFVQtIdmnTTkepJkkaz5HeHtrtNvdQtFZ9ZjqL3NxYZY5hZmCBJkOIW1Lzl5Cf/Nx/wBPW8aa9GpIbORalQNBLiABmSTAHSU0va96dmpmpVdA2D6Tj6rRtKzK+r9q2x0uOCkDyaYOXS71nf4FXUqqHqa8NhJV9dl3Lrb/ACgWWmYDnVCPUbI94kA9Sj//ABQpbKNTrLB8VRK1NrRvKBliyl5DRzrI69S+h2I8Ow6jrctVr8qNSfk6LAPtFzj3Qm9PypWgHlU6RG4B7T24j4Kn2y2U25NzUa+8FW61Tua48Pw9v0GkWryrVD83RY3fic5/hhSdm8qtYO5dKm4bcJc09RJPgs2NvK5t4HejnVO5L4bhrWy/yadafKu+fk6DQ37TyT3AAKUuPym0azwys3iSdHF00ydxMDD15c6ymnegIzARK9pbsUliJp7lUuF0JRslb63PRVOqHaEHoIKOvO133nUovFSi9zHDQg9xGhHMVtPA7hUy20AchWZlVZuPrAeqdnZsWulWU9DiYvATw6zXuiwLly5XnOOWG+XHhOX1vNYLW0TLjiyqFzGOaS2BEBxGp1K3JZ95W306lKnQcJcXCrMDJoDmjPnJPYozkoq7LaNJ1ZqEfE87WbXJxb1u+BQWkxMPPUX/ABKvFDggwnITPOiWrgCIzVCxMX4HSfCpp2zIoVJ7iRLietPy04cp7lNu4JhpyhEqXMQIA70upgw+E1l4ouXkGvCzi0up1GN85MmzvwuLowONVrng4Q2GtIBGpK2XhDwjpWSniqGXH0GD0nnm3DeVh/Aa8qdhYXCyMfag5xp13PdDGuaGlpaNdu70k7r22rWqGrWcX1HbToBsa0aADclPEJR03LKXC5yqfPol+5LXjelS01ONrn2Wj0Wjc0fHakuNLvR5Ld6YOqQJd1BRd43wSImAseZs7aopJJbIlbTerKXo8p28qBtd7ueYkknYErcfB+vbaoZSaYOrtgG0ncFrNz+Sey0YLi+ofpZhoJ26CY5pVsKUplFfF0cNo9WZdc3BO02p0Mbsk8w5zoOtWKzeSWuTDmxzuqNA7GyVr9ksTKTcNNjWN3NEdu8pdaY4eK3ONV4rWk/l0Rndj8jlAM+Udy+aS0dpk9yB3kdpeu37t3+9aKuVvKh2MnW1/OzIL48lL6TS6mMYH1ZOIfyO16pVLtNidTOeY3/AjYV6TVC8ovBpuDzhjdsVQNDOj+mcj0gqirQVrxOjg+JTzqNR3MobmnVntdSz1G1aTi2owyCPAjaDtCGz2Xlxu8EtetCI52rErrU71W0llfiblwevgWqy064EY2yR6rhk5vU4FSKzfyPX3LKtldqw8az2XGHjqdB/nWkLqwlmimeMxFPlVHE5ZJ5RrZjtrgP2bWs64xH8XctbWJ8KKmK11z+9eOwx8FRin8ljfwmN61+yIyy1IKdWi1GNqSsdMEp7arM3DosMU7HoajWdXK5XrGUm2pKXtVIArrJZpcFE0vYc2OhKk6VmTilZg1oXOqgDVTy9zLKq3sV+9bTmdwS/A3gi631oOTW8px2NbskbSdgUZevxWj+RW2MwWinI4zE18bSyCJHMD+IKyjFSlqUY6rKlRbgaBdFzUrNTFOk2ANTtcd7jtKfLly6ex5Ftt3Zy5cuQI5cuXIA5M74s4fZ6rTo6m4f0mO9PFH3/AGni7LWdupPjpIIHeQk9iULuSt3MQpH5Rp54PWhvp+bRuHjoibR0hJ3m6aruYx2LkXPcZdV6Fg8kZi8X/wDTv/HSWyrC/J3Ww3rR+1jaeum4+IC3RdHDv5Ty/Elat9jlhF51cVV7vWe49rifitzrvwscdzSewLBbQc1Ti9kauDL55P0FrFqpG0jkqPsWqmGUWkS45LPDY69d2lcrwu9z3aZJ2yyCn0qRtFvAGFgTI5qDSWxbGU5LXRBXPKbsfifh050rUcmbjhdKjcsSEL2shEgpnYKlSi9tSk4se3MOaYI/tzKyva2sweuO8KHqWUtMEKV8uxDSorS+5pfBjynU3Uw22EsqD6bWOLXjfDQS13VHgn1o8ptma8ANqOaTm8NgDnwkyVlLEZzpV3Uysc98KouTepvdnt9OowPY9rmESHBwI7V1lvCnVni6jH4cnYXB0dMaLBaToCXu696tnqirRdhcMjtBbta4bQrlitdjFLhDUW1LXwN7XLKbR5S7UQI4tp5mTPvEq38GeHVG0Uhxr20qoye1xwgn1mE6g7tQr41oydkc+rga1KOaS9izqt+UG0YbC8eu5jf6gT3NKeVeF9kbrXZluJd4AyqHw14VC1FrKU8UwzJyL3aTGwAadKjVqRUXqWYLC1J1otxdk7lTPxCTvAfKP9opwynLgOdJXs4cY6N/gFzFsesk9fsO+AQH6Us85cp0dPFvgLdl53uWqW2yzuGor0/xtXohdHD7NHmOKL/0T+gxvyrhs1Y7qT+3CYWHV9Vs/C+pFirc7QO1wHxWL1NVTi3sbeDLSTFaFSEq+uTtSLGJalSlYrvY7jUdw1MI53JXzYgJu8SY6utTtYqzKWwi4JNyVOmZ0IG/YilmY50iaYkAWmWpfzyRDhKI5kePiipaobSYYtaUQ0RsK4tCDCgdvqFNEohalYO9BJQMRJXMdBR3ps5yExOI5bUkpcOTFlVKC0QgdkSFN2EYz1KJq1cRJR7RaC7VIgKSK5LS4vdNRrbXZ3P9EV6Zd0B7ZXoleaLScl6Tonkidw8Fvw/iec4otYv1K/w/rRYnD1ntHZLv9KydjJK0vyl1os7G73k9jY/1LN3ZCO1UYr9Rt4UrUnbxYKmLsse0qFoGSrBZ7QGtzVNNJu50MS2o2Qe2tAaoCoc07vC8AVFOrpzabI0KcktRcopSHGoDUVZpSYviRUnjQcYgdhSV0pLGgxoHYVldKSxIuJAWDVCkShe5JByRJ7HFqMCuldCkVXAIQBGQQhDk7ob2nRejrvtYq0qdRuj2NeOhwB+K85WjRb5wOaRd9lnXiKf4Qt2H3Z57ii0i/UrflLq8qk3c1zu0j/as9qvlXHykWibTG5jR4u/1DsVLKy4l3mzqcLhaimKWc8pPbXbABmVFOr4c1HV7S5xykquF7G2pFOQ6tFulNjajvRWWQn0inDKICNCSuJiuedCKxSsLilcdn3ObVKHjUQIrnIHsKcYu4xI8YiOeUWC6FX2lE48orWLkaBZhuOQh6IUAT0FqOGPSgTTEjtqoIMcQuRWVAULjCaK27De1aL0JcI/4ShH1FL8DV59tDZC3vgjaRUsFmcPqWDra0NI7QVsw+7OHxRfLH1Zn3D+i/wA8qEtdh5MGDEYRtVXdsWjX1wu4m1VaZp4gHAAh0TLWnQjPVJU+FdCoYdSOe9rHInhc7buRw/FeVBQcNvqZtVpguRQ0LRXX1Y5zoj7mmkzfFi+pb9wxR6R9zT8Zh5H7mfORVoJvawfVN+4b+SKb1sH1TfuR+SXSPuS+Mw8jM/XEK/fpW7/qm/c/2SjbXYCJ4psHIfI+kdzREnqR0j7h8Zp+VmeQgIWjGpYZjimZa/JiG+0dG9aIa1gieLZB0+SPK9kRLupHSS7h8Zp+VmdICForqlgmOKZO7iiSOdwjk9aLxtgz+SZA1PF8kfzaI6SXcfxmn5WZ1CLC0Q2mwASaTANhNKJ9kHM9SbVL7u5v7Jv3IR0rXihx4vGTtGDZRYQLR7vq2at83ZZHrGgxrfedr1JW11rHSycyjO4U2OPYBkhYVvxCfFlB2lBozJBC0D9P2MfsB9xTXfrFZPqB91TT6V9yt8Yh5P3KAClWvyzV7/WSy7KH/wAdNGp8IrO4hopRJj0GBSWGfcrlxaDVsn7lGwyMs1onA6+HUrFSYRUBbjy4t51qPI0G4p21gAygdCrFr4WPp1Hs4ucLiJxHPPXRWRpZXe5ir41VlbKSXDmz4bU5/rnvGXhChrC+KgVk8oFPltO97vgqxZvTHStCOaHranpSRRqr8ygCYgj0XDOUZnQbylW0S4wP8A1JOwc6dNpBo5MnFOYyc8bcJPoU97zqgBtTsgbJdBI1n0GHc6PTd9kde0Jw3U6zGeYD4+27Siz7IzRRsjoZhHaKDT31D/3DKNkT7TA7xrVO4dCQwx0bpH0eScM/uqWtQ/adkhIzOs/S5QxR+8qnJg+y3oRXanWY5XK5UfvamlMfYGexM7ReIENaMR0aA3kgn1Ke087szuQ2luSjCU3aKux2KcgAAQTDRBDCdmFnp1TznJR9ovISA0FztBIBI5mUxyW95U/c91OaeMrZ1CMgTOAHefWjs8HVqa6k1z7NTYKriS92GXkb28+8daw9ZCVTlp/ctjGEG+Zr6fkr9Lg1WeOMtDxQYdrzNQ9DfzSrbTZLP8zSNZ4/aVdJ3hv9goyvaH1Die4uO8mf+yTwrWor1JSxMrZY/Kuy/O7H1tvutV9J5DfVbyW9g160xDUYBCSpGYLC5chIQBwR6RgjpRAEam3MdKAL7TPIHQlrj4FU7RQbWeeVUL3dRqOw/wBMJvpT/lPgrjwUbFhs/wDBZ3tCAKXw7Mlvtv8AgqzSHLVj4an0fbf8FWqHpJoQR2qPSplxgf2A2knYEDWSYAzJgDedykaNINECDOpOji3Uk/VtPvHuYBBTAEDQic8g4D6dTdTB0bq5FdnM7RJxZSNjqseizTCwa5cyVqO2zucS4dlR42n1Wf4Ui2NcoMmeUWuOjn+vVOxug7UDEyNZzkSZ5JLdhqEfN09zBmcuZErVw0YiSMsiBhcRupj9kzn1Pai262CmMxnMweVDvWqH6dTm0Hcj2a5xHHW0lrXZspT8pV53bQP8yUHLwRfTo5lmk7R7/juN7FYa1rOGkA2m05uMim3o2ud2noVisNy0qHoDE/bUdqd+AfRHRnzpC7rzNaoRAZTps5FNuTRJDQTvMEqSXH4hXlBqC+5Y62mWmrL936v+oAoChRSuIUkVe9z8ZL2CKmpGx/8A+vHpVZBV5JVSvumG2h8aEh3vNDj3kr0HD8RKonCXgQkhtiQIFy6hEMuKBcgAUel6Q6QiSlLMOW3pHigC81vmz7J8CrnwbH/B2f8Ag0/wBUu0/NO9g+BV3uFsWWgN1Gn+AIAoPDE5t9t/wVdot5Q6VY+GDeU32nHwULd9DE8bQMyN+wN6yQOtNCBs9CBJmTu1DXZBo+0/QbhJ2pU9X+nk7f4TNPtHelHjMmd5kamThc5vO48hu4AlEI6P9PJ/+tn9Tt6YBXDbJEcqSJcC7R5G2q76I2DtTO12zi4AHL0aBmWk7Gn6VQ7XdQR7fbeLGU4vo+sMX0jvqO7h3HoUhZAKlQB1qcOQ05ig07T9tRb8EaKdNWzz2/l9vyDQsjbLFSuA+0ETTpatpbnP3u/znUda7S6o4ve4ucdp8BuCTqVC4lziSSZJOZKBCViFSo6ju/suw9ui2CnVl3ouGFx3TBB6iArOqUQn9gvl9MBpGJo0B1HsnZ0Ln43Buv8ANHdEE7FmKIVHt4QUzqHjqB7wUBv6lvd7n91xngq6/wAf4J3Q9rVQ0FzjDRmT/m1U212njKjnnLEZjcNg6hCsFovmg+MTSY0BaSJ3wXRKJ+m6QaQ1pEgjKmxuoI1BXVwlJ0F+ltvfb8kW7kCAuIQgISF1SISV0o0LoSABLWT029I8UnCVsY+Ub7QQBc7afkX+wfBXm4/+Vofwaf4Gqh2/5l/sHwV9udsWeiN1Kn+AIAo3C4Zs9p3wTCw0sI6ZOWsQQI54x9bmqU4WU5ewDa5w7YCZ/SEbNObIQewMP/tlSQhjU1M5RMxsjIkeyCGN+0SUjXqhgkgCMo2S3RvO1mp3uKWPNlun6MCRPstOI/aeEys9FtaoXPyoUQC8et6lIHe45npKTdi2lDO9dvH0BsFPi2i1VRL3SbOw59Nd48FHVHF7i5xkkySdpTy8LUary93QANGgaNHMFEXvbeJoPftAhvtHJv59SSVgqVM7+i2X0K7b+Ej22k4T8hTe1j8hBOeLOJ2O91WW32kU6T6moa0u6dyplnt1nFifScTxr3Y5wkjEPRz6B/UVYbivFlSxfKkYWDi6kz6OjZjeCB1JlZHUattq0uPY9sSYphoJIBgwI7plOL7vaqyy0qgBp1HOh4IGwOnI7MgUhUul9Cma9krzTguLToQDB5ndYBSfCK8OOsVGoRBNQgjZLQ4GOZAC1qq22gzjXuY9giRA0Ok8kHaNF183vUJs/Euw8c2YIBzJAzJGwko9exW2uwU6hpspmJIiYGYkCSejJN+Eljw1bLSYYhoa07QcQAdltnNAEjd1itTagNaq1zM5AAmdn0RtUVdfCB/nDmVXSxzy0EgDCZOHMDTYpq7borU6mKpXdUEEYTiiTocyoS5btbXZaWHXGC07nTUg9GzoKAJDhFbH06lAMcWh7iHRtGJgz7SrBRbqREiAJjKTm+DrABy3wqNXtznvs9OoCKlKpgdO3lMwnpyPZO1XcUpO6MyTkANpJ2BJk4O0k7XDccSCZcYgkF7nBwLmtLSCYB5WREZhJubBI3EjsShfGQ0BkTqTse4bNcm7Jk5ogalFF1eTaUZatb/j7BYTi72/Kt9oeKTATm72/Kt6QpGYs95fMv8AZPgtDu9sUaY3U2/hCzu8z8i/2StJs7YY0bmjwSApHCKnNVnM558I7yEwAz06u3LtxN/nUtwhZyx/N2Ej8lGAZ9vVvP4XdSkhEHedUgYW8pzzA+1LsvefJ6GtQW1optbQaZDDL3evVPpu6BoOYI9mfy6lfTByKQ/eOGv8jO9wTTAorV3L5PLBQ76v/gg5Qt/XaK4ax1TAGmSImTs25ZT2qdeFEVLJUJJw6nePzUakmtkX4OhSqyfNllQ4ZUpgAANgCBkNBpsUVYrmpUzVHGTTrAgsiIzJEOnZJCdeY1PV7x+ad3dVfSx/Jh2MNaQXACA4OcMjtAjr2qpTn2OhPBYRK6q3+6K7+rcAsFqcKRM4IP5x3J7eNzUqlBlJr8DaZkZYiciDOYzzJU+bWwNIZZgDBAcXNxZ08EyBrJJ69+a7zwFgBs4LmsDQTxcSGBodpOucaZ781LPL+3KOlw3mfvEai1tG3RRN9XY20Pa7jSwsECBO2ZmclPUq7GsYPNw8hrcROAZzytkmRlJ0gRtShvBuHD5s0x6MmnqYxGAAATAOW4DRGaQPDYbwk/eJWruu7iqmM13vyIh0xnt1R7qsbKBfDy7G6TIiInd0qwut7dlnAknbT2mRlhgkHSQQiC8M/wDl6cDQDBkJaSM2GQY6c8oRmkLkYbu/9olftt3UqlZtUkhzYJgelhMiZHUpPz5uEg5gkH6QzbMadPcEa8azquHkNaWzJDpmY1y2R3pn5i/m7VFyn2NFKhg42lzLP1X4HovUT6T/AH63+5K4kxoWIh0uiBu3p8GKyne2qMGOdPOlTk5IGU7u75xvSmwYnV2s+Ub0qwwFhvL5l/srTWjJZlbDLDzwO8LTkhlSv9mY6SoG2VMDHO3A9eRjtBIVjv0ZjpP+dygbQyX0wdA4vd0UxiHeAOtPwJRSclch7TRwNZS2sHK56juVUPbl/KkNEtUMkk7TPWiGmgjKWZtsZ2qoAJgnOMhPWeZNf0i06Nef5d0fmnFoNQEwwEZRmJ0M5dneitdUzlgGRjlTnsTEIVLaASMLoEycOWWaKbaPUfz5aJZpq7WDXLlbNs/5tXB9X1G7PpARvnP/ADxQCPno9V/uoRaeUBhdnGcb416Es01JzYIkScWzbCFvGbWjUbdmcnXo3oAaG2CPQdt0E6Ej4I3nP2H+7s3pTHV9RunranL+6Evq+o33vFAxDzz7D/d/ui1LSREU3GebMQdydNdUnNrY28rPZ/dJO47PJnNmepAhJtc+odYzkbJnTRHNoMDkOz15s4j/ADejYHzsiR2Rys+lAwVMQ9GNuuk+MIAWpNloJEHduRgxKhpRsCYCIand30+WCiCmnNhpcsIAla4kAb3sH9bVpqzVzc2fxKf42rSlEZWr5HK6z4qArem7mYG+8S49zB2qxXv6XWfGVX6o5TvaPcxo8S5Ma8SINNGw5ZJUsSNewB5kkggQIMbZ8QOxMiMKliqgQKg01LM52FJOs1SPTEyZOEabB49qffolu9/vHdGUaJH9CtG1+evK11/PuG5ADXzSrHzg2D0ddJPTM9qAWOr9YPcE67SnRuZu0uP82nRkgF0D1n+9plGSAGwslSDL90cncRPxQmyP9fY3ZOYHK7U8/RDYIl2Yg5ztnaiOudpJMuznLFlnr4oAZix1PrP6R3dqA2Sp9Z/SO9PP0Q3e/wB4ohuZuebs9eUdTtQA1NlfBHGboIaBGc9aTp2Z2XypcOgZ5QJIz1zT0XU0GRizkHlHOdUk6528/akA383IHzh0Ak726kSdyPQspB9IuB3xknLLrbAEZAk6k5kQZ3pxQsmEADQJgEZQQGknwYiYeZADdtJL2VkOCGEpR9IIAkqedSkP3tP8QWjLO7EJrUv4jfFaIojK5ex+UPNPgocNzcN4f+Ix3AKbtdEOqPLTnMEawYjqUb5g8EmAZBGR3qQyHbTRhTTsXc/d4I4sbtyCIzFJFNBP/NT6qA2R3qlADHzdd5un3mrvVKDzR24oAY8Qu83CfiyO3FcLK7cUAR5s6KbOpPzU7kBsh3IAiTZkR1mUsbE7ciusLt3ggCLFFdgUkbC7d3hFN3O3d4QAwhdxafi7Hbu8I7budzdqBlZtNte2thLYZkA4sdynFpMB0wNE5uysX02PORcwOIGkkTkpKpwba6pxhaMXtOiYgHDpMZTC6z8H+KbDIAGzE52yIEzCQWHNgPy1L+I3xWhLOKsMhznBuEgjONDO1aM0yEh2Mp4YPdTttUtJacQMgkHMA6hMrNwqtDf2hcPtBru8iVP+UixRWa/12d7THgQqUudUlKE3Znp8LCnVoxzJMsNXhDadWPa5vNTZI6RsSH60Wna8fdN/NQeONEm+sd57UubPuXrCUVvFexYf1otPrs+7CD9arV61P3FXDXO89qDjjvPalzZ9x9JQ8q9iyHhZat9P3P7oP1ttX7v3P7qt8Yd5XYzvT5s+4dJQ8q9ixHhdavse4PzQfrfavse4PzVexIMSXNn3DpKHkXsWA8L7VvZ7jUH632re33GqBDkJKObPuHS0PIicPC61b2+41AeFlq3j3GfkoPEgxo5s+4+loeRexNHhRa/WHuM/JEPCa1+v/Sz8lEcYd67jDvRzJ9w6ah5F7EqeEdr+tPYz8kmb9tZ/bO7vyUfxh3ruMO9LPPuTVCj5F7EgL2tO2vU7YSde+a2nHVDv5ZTB70m05oUpdxSp00tIr2F6Li54kkknaZPevQdNsADcAsM4KWHjbZRZsNRpPQ04j3ArdVtobNnA4k1mjFFW8oVkxWZr/Uf3OEeOFZe9bheNiFak+m7R7SOjceowVjV73c+hUcyoILewjYRvBVWJhrc08MrLK4MjnlIOSznJB5WU7dwpK5qfXLcNa11MFFskek45NYDtc74aq5N8kbsOdpGPcKRwzunFPXCsjTlJaIyVcVSpO0palDhApa/ODVayOArNGE+i9ubHc07DzFRJUGmnZminOM43i7oBFcUYlSFxcHK1sfhpNyHpPOTGzvO/mGaEm3ZBOcYK8nZEa0pUq8v8kj8MttDS7caZDfexE9yql6XLVsz8FZuE7Dq1w3tdt8VOVOUdWiiliqVV2hLUjygQlFVZqAJQAp9c9x1bVV4uk2TqScmtHrOOz4q6s8kRw52nlc1Lkz78lWRpyktEZKuKpUnaUjP4QKYv7gxWsbgKoBa70Xt9F3NzHmPeocqDTTsy+E4zjmi7oI5FCM5dTZJQglsXvyV3dirvqkZU2QPaefyDu1agoDgTcRstlAcIqPON/MSMm9QA65U+ulTjljY8piqnMqto5R18XDStLcNVskei4ZOb0H4HJCuU2rmeMnF3RQ758mr2Aup1WuaNjwWuHYCD3KLungDVrvjHTa0anlOMczcIBPWhXLO6Ucx1IYytym7mn3HcdOy0hTpDLVxPpOdtc471ILly0JWOXKTk7saXrdjLRSdSqCWuHWDscNxBzWWXxwAq0XZPpubsMuaY5xhMdqFcqqsFJXZswledOWWL0YndHACrXfBfTa3aZc4xzNwgE9a1S6Lop2ai2lSENbt2uJ1c47SVy5FKCiroMXXnUllk9B6o6/rjZaqJp1OlrtrHbHD8toXLla1fRmSMnF3Rll68B61F8F1M7iC4d2H4ol28Ca1Z4aHU27yS892HNCuWTlRzWOz1dTlZr6mp8H7gp2SiKdPMnN7z6T3bz8BsUmuXLWlbRHGlJyd2NL0uxlopOpVBLXDrB2OB2EFZDwk4Ivsj4L2uafRIkGNkiIB61y5U1opq5uwFacZ5U9GFuXgbVtJ5DqbRvcXT2BvxWhcHOAFGykPceNqjMOcIa072M385k9C5clSpxtcljMTUcnC+haVy5ctBzT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BUUEhQWFRQUFBcVFBcXFBQUFRUVFRYVFxQUFBQYGyYeFxkkGRQVHy8gIycpLCwsFR4xNTAqNSYrLSoBCQoKDgwOGg8PGCkgHyUpKS8sLCwsLCwsLCksLCkpKiwtLCksKSwqKSkpLCwsLCwsLCksLCkpKSkpKSkpKSksKf/AABEIASYAqwMBIgACEQEDEQH/xAAcAAAABwEBAAAAAAAAAAAAAAABAgMEBQYHAAj/xABNEAABAwEFAgkHCAkCBAcAAAABAAIRAwQFEiExQVEGEyJhcYGRobEHFDJScpLBIzNCU2KTstEVFkNjc4Ki4fDC0iQ0dPEXNUSDo8Pi/8QAGgEAAgMBAQAAAAAAAAAAAAAAAAECAwQFBv/EADERAAIBAgQEBAUEAwEAAAAAAAABAgMRBBIhMQUTFFFBUnGRFSJhgdEyobHwQpLBI//aAAwDAQACEQMRAD8A3FYx5eL3qNr0aTXENbRdUgEiXOeWyY5meK2dYP5es7cwDOLKwdZqVTHTBCAKJd9+12xD3yT6zj05Snts4ZWpogVajTOx7hl1KIstleS3kmJ3HcUNuszp0OfMedMiOmcObcDla7QM9lepHipClw8t4/8AWWjLfVcfFVQtIdmnTTkepJkkaz5HeHtrtNvdQtFZ9ZjqL3NxYZY5hZmCBJkOIW1Lzl5Cf/Nx/wBPW8aa9GpIbORalQNBLiABmSTAHSU0va96dmpmpVdA2D6Tj6rRtKzK+r9q2x0uOCkDyaYOXS71nf4FXUqqHqa8NhJV9dl3Lrb/ACgWWmYDnVCPUbI94kA9Sj//ABQpbKNTrLB8VRK1NrRvKBliyl5DRzrI69S+h2I8Ow6jrctVr8qNSfk6LAPtFzj3Qm9PypWgHlU6RG4B7T24j4Kn2y2U25NzUa+8FW61Tua48Pw9v0GkWryrVD83RY3fic5/hhSdm8qtYO5dKm4bcJc09RJPgs2NvK5t4HejnVO5L4bhrWy/yadafKu+fk6DQ37TyT3AAKUuPym0azwys3iSdHF00ydxMDD15c6ymnegIzARK9pbsUliJp7lUuF0JRslb63PRVOqHaEHoIKOvO133nUovFSi9zHDQg9xGhHMVtPA7hUy20AchWZlVZuPrAeqdnZsWulWU9DiYvATw6zXuiwLly5XnOOWG+XHhOX1vNYLW0TLjiyqFzGOaS2BEBxGp1K3JZ95W306lKnQcJcXCrMDJoDmjPnJPYozkoq7LaNJ1ZqEfE87WbXJxb1u+BQWkxMPPUX/ABKvFDggwnITPOiWrgCIzVCxMX4HSfCpp2zIoVJ7iRLietPy04cp7lNu4JhpyhEqXMQIA70upgw+E1l4ouXkGvCzi0up1GN85MmzvwuLowONVrng4Q2GtIBGpK2XhDwjpWSniqGXH0GD0nnm3DeVh/Aa8qdhYXCyMfag5xp13PdDGuaGlpaNdu70k7r22rWqGrWcX1HbToBsa0aADclPEJR03LKXC5yqfPol+5LXjelS01ONrn2Wj0Wjc0fHakuNLvR5Ld6YOqQJd1BRd43wSImAseZs7aopJJbIlbTerKXo8p28qBtd7ueYkknYErcfB+vbaoZSaYOrtgG0ncFrNz+Sey0YLi+ofpZhoJ26CY5pVsKUplFfF0cNo9WZdc3BO02p0Mbsk8w5zoOtWKzeSWuTDmxzuqNA7GyVr9ksTKTcNNjWN3NEdu8pdaY4eK3ONV4rWk/l0Rndj8jlAM+Udy+aS0dpk9yB3kdpeu37t3+9aKuVvKh2MnW1/OzIL48lL6TS6mMYH1ZOIfyO16pVLtNidTOeY3/AjYV6TVC8ovBpuDzhjdsVQNDOj+mcj0gqirQVrxOjg+JTzqNR3MobmnVntdSz1G1aTi2owyCPAjaDtCGz2Xlxu8EtetCI52rErrU71W0llfiblwevgWqy064EY2yR6rhk5vU4FSKzfyPX3LKtldqw8az2XGHjqdB/nWkLqwlmimeMxFPlVHE5ZJ5RrZjtrgP2bWs64xH8XctbWJ8KKmK11z+9eOwx8FRin8ljfwmN61+yIyy1IKdWi1GNqSsdMEp7arM3DosMU7HoajWdXK5XrGUm2pKXtVIArrJZpcFE0vYc2OhKk6VmTilZg1oXOqgDVTy9zLKq3sV+9bTmdwS/A3gi631oOTW8px2NbskbSdgUZevxWj+RW2MwWinI4zE18bSyCJHMD+IKyjFSlqUY6rKlRbgaBdFzUrNTFOk2ANTtcd7jtKfLly6ex5Ftt3Zy5cuQI5cuXIA5M74s4fZ6rTo6m4f0mO9PFH3/AGni7LWdupPjpIIHeQk9iULuSt3MQpH5Rp54PWhvp+bRuHjoibR0hJ3m6aruYx2LkXPcZdV6Fg8kZi8X/wDTv/HSWyrC/J3Ww3rR+1jaeum4+IC3RdHDv5Ty/Elat9jlhF51cVV7vWe49rifitzrvwscdzSewLBbQc1Ti9kauDL55P0FrFqpG0jkqPsWqmGUWkS45LPDY69d2lcrwu9z3aZJ2yyCn0qRtFvAGFgTI5qDSWxbGU5LXRBXPKbsfifh050rUcmbjhdKjcsSEL2shEgpnYKlSi9tSk4se3MOaYI/tzKyva2sweuO8KHqWUtMEKV8uxDSorS+5pfBjynU3Uw22EsqD6bWOLXjfDQS13VHgn1o8ptma8ANqOaTm8NgDnwkyVlLEZzpV3Uysc98KouTepvdnt9OowPY9rmESHBwI7V1lvCnVni6jH4cnYXB0dMaLBaToCXu696tnqirRdhcMjtBbta4bQrlitdjFLhDUW1LXwN7XLKbR5S7UQI4tp5mTPvEq38GeHVG0Uhxr20qoye1xwgn1mE6g7tQr41oydkc+rga1KOaS9izqt+UG0YbC8eu5jf6gT3NKeVeF9kbrXZluJd4AyqHw14VC1FrKU8UwzJyL3aTGwAadKjVqRUXqWYLC1J1otxdk7lTPxCTvAfKP9opwynLgOdJXs4cY6N/gFzFsesk9fsO+AQH6Us85cp0dPFvgLdl53uWqW2yzuGor0/xtXohdHD7NHmOKL/0T+gxvyrhs1Y7qT+3CYWHV9Vs/C+pFirc7QO1wHxWL1NVTi3sbeDLSTFaFSEq+uTtSLGJalSlYrvY7jUdw1MI53JXzYgJu8SY6utTtYqzKWwi4JNyVOmZ0IG/YilmY50iaYkAWmWpfzyRDhKI5kePiipaobSYYtaUQ0RsK4tCDCgdvqFNEohalYO9BJQMRJXMdBR3ps5yExOI5bUkpcOTFlVKC0QgdkSFN2EYz1KJq1cRJR7RaC7VIgKSK5LS4vdNRrbXZ3P9EV6Zd0B7ZXoleaLScl6Tonkidw8Fvw/iec4otYv1K/w/rRYnD1ntHZLv9KydjJK0vyl1os7G73k9jY/1LN3ZCO1UYr9Rt4UrUnbxYKmLsse0qFoGSrBZ7QGtzVNNJu50MS2o2Qe2tAaoCoc07vC8AVFOrpzabI0KcktRcopSHGoDUVZpSYviRUnjQcYgdhSV0pLGgxoHYVldKSxIuJAWDVCkShe5JByRJ7HFqMCuldCkVXAIQBGQQhDk7ob2nRejrvtYq0qdRuj2NeOhwB+K85WjRb5wOaRd9lnXiKf4Qt2H3Z57ii0i/UrflLq8qk3c1zu0j/as9qvlXHykWibTG5jR4u/1DsVLKy4l3mzqcLhaimKWc8pPbXbABmVFOr4c1HV7S5xykquF7G2pFOQ6tFulNjajvRWWQn0inDKICNCSuJiuedCKxSsLilcdn3ObVKHjUQIrnIHsKcYu4xI8YiOeUWC6FX2lE48orWLkaBZhuOQh6IUAT0FqOGPSgTTEjtqoIMcQuRWVAULjCaK27De1aL0JcI/4ShH1FL8DV59tDZC3vgjaRUsFmcPqWDra0NI7QVsw+7OHxRfLH1Zn3D+i/wA8qEtdh5MGDEYRtVXdsWjX1wu4m1VaZp4gHAAh0TLWnQjPVJU+FdCoYdSOe9rHInhc7buRw/FeVBQcNvqZtVpguRQ0LRXX1Y5zoj7mmkzfFi+pb9wxR6R9zT8Zh5H7mfORVoJvawfVN+4b+SKb1sH1TfuR+SXSPuS+Mw8jM/XEK/fpW7/qm/c/2SjbXYCJ4psHIfI+kdzREnqR0j7h8Zp+VmeQgIWjGpYZjimZa/JiG+0dG9aIa1gieLZB0+SPK9kRLupHSS7h8Zp+VmdICForqlgmOKZO7iiSOdwjk9aLxtgz+SZA1PF8kfzaI6SXcfxmn5WZ1CLC0Q2mwASaTANhNKJ9kHM9SbVL7u5v7Jv3IR0rXihx4vGTtGDZRYQLR7vq2at83ZZHrGgxrfedr1JW11rHSycyjO4U2OPYBkhYVvxCfFlB2lBozJBC0D9P2MfsB9xTXfrFZPqB91TT6V9yt8Yh5P3KAClWvyzV7/WSy7KH/wAdNGp8IrO4hopRJj0GBSWGfcrlxaDVsn7lGwyMs1onA6+HUrFSYRUBbjy4t51qPI0G4p21gAygdCrFr4WPp1Hs4ucLiJxHPPXRWRpZXe5ir41VlbKSXDmz4bU5/rnvGXhChrC+KgVk8oFPltO97vgqxZvTHStCOaHranpSRRqr8ygCYgj0XDOUZnQbylW0S4wP8A1JOwc6dNpBo5MnFOYyc8bcJPoU97zqgBtTsgbJdBI1n0GHc6PTd9kde0Jw3U6zGeYD4+27Siz7IzRRsjoZhHaKDT31D/3DKNkT7TA7xrVO4dCQwx0bpH0eScM/uqWtQ/adkhIzOs/S5QxR+8qnJg+y3oRXanWY5XK5UfvamlMfYGexM7ReIENaMR0aA3kgn1Ke087szuQ2luSjCU3aKux2KcgAAQTDRBDCdmFnp1TznJR9ovISA0FztBIBI5mUxyW95U/c91OaeMrZ1CMgTOAHefWjs8HVqa6k1z7NTYKriS92GXkb28+8daw9ZCVTlp/ctjGEG+Zr6fkr9Lg1WeOMtDxQYdrzNQ9DfzSrbTZLP8zSNZ4/aVdJ3hv9goyvaH1Die4uO8mf+yTwrWor1JSxMrZY/Kuy/O7H1tvutV9J5DfVbyW9g160xDUYBCSpGYLC5chIQBwR6RgjpRAEam3MdKAL7TPIHQlrj4FU7RQbWeeVUL3dRqOw/wBMJvpT/lPgrjwUbFhs/wDBZ3tCAKXw7Mlvtv8AgqzSHLVj4an0fbf8FWqHpJoQR2qPSplxgf2A2knYEDWSYAzJgDedykaNINECDOpOji3Uk/VtPvHuYBBTAEDQic8g4D6dTdTB0bq5FdnM7RJxZSNjqseizTCwa5cyVqO2zucS4dlR42n1Wf4Ui2NcoMmeUWuOjn+vVOxug7UDEyNZzkSZ5JLdhqEfN09zBmcuZErVw0YiSMsiBhcRupj9kzn1Pai262CmMxnMweVDvWqH6dTm0Hcj2a5xHHW0lrXZspT8pV53bQP8yUHLwRfTo5lmk7R7/juN7FYa1rOGkA2m05uMim3o2ud2noVisNy0qHoDE/bUdqd+AfRHRnzpC7rzNaoRAZTps5FNuTRJDQTvMEqSXH4hXlBqC+5Y62mWmrL936v+oAoChRSuIUkVe9z8ZL2CKmpGx/8A+vHpVZBV5JVSvumG2h8aEh3vNDj3kr0HD8RKonCXgQkhtiQIFy6hEMuKBcgAUel6Q6QiSlLMOW3pHigC81vmz7J8CrnwbH/B2f8Ag0/wBUu0/NO9g+BV3uFsWWgN1Gn+AIAoPDE5t9t/wVdot5Q6VY+GDeU32nHwULd9DE8bQMyN+wN6yQOtNCBs9CBJmTu1DXZBo+0/QbhJ2pU9X+nk7f4TNPtHelHjMmd5kamThc5vO48hu4AlEI6P9PJ/+tn9Tt6YBXDbJEcqSJcC7R5G2q76I2DtTO12zi4AHL0aBmWk7Gn6VQ7XdQR7fbeLGU4vo+sMX0jvqO7h3HoUhZAKlQB1qcOQ05ig07T9tRb8EaKdNWzz2/l9vyDQsjbLFSuA+0ETTpatpbnP3u/znUda7S6o4ve4ucdp8BuCTqVC4lziSSZJOZKBCViFSo6ju/suw9ui2CnVl3ouGFx3TBB6iArOqUQn9gvl9MBpGJo0B1HsnZ0Ln43Buv8ANHdEE7FmKIVHt4QUzqHjqB7wUBv6lvd7n91xngq6/wAf4J3Q9rVQ0FzjDRmT/m1U212njKjnnLEZjcNg6hCsFovmg+MTSY0BaSJ3wXRKJ+m6QaQ1pEgjKmxuoI1BXVwlJ0F+ltvfb8kW7kCAuIQgISF1SISV0o0LoSABLWT029I8UnCVsY+Ub7QQBc7afkX+wfBXm4/+Vofwaf4Gqh2/5l/sHwV9udsWeiN1Kn+AIAo3C4Zs9p3wTCw0sI6ZOWsQQI54x9bmqU4WU5ewDa5w7YCZ/SEbNObIQewMP/tlSQhjU1M5RMxsjIkeyCGN+0SUjXqhgkgCMo2S3RvO1mp3uKWPNlun6MCRPstOI/aeEys9FtaoXPyoUQC8et6lIHe45npKTdi2lDO9dvH0BsFPi2i1VRL3SbOw59Nd48FHVHF7i5xkkySdpTy8LUary93QANGgaNHMFEXvbeJoPftAhvtHJv59SSVgqVM7+i2X0K7b+Ej22k4T8hTe1j8hBOeLOJ2O91WW32kU6T6moa0u6dyplnt1nFifScTxr3Y5wkjEPRz6B/UVYbivFlSxfKkYWDi6kz6OjZjeCB1JlZHUattq0uPY9sSYphoJIBgwI7plOL7vaqyy0qgBp1HOh4IGwOnI7MgUhUul9Cma9krzTguLToQDB5ndYBSfCK8OOsVGoRBNQgjZLQ4GOZAC1qq22gzjXuY9giRA0Ok8kHaNF183vUJs/Euw8c2YIBzJAzJGwko9exW2uwU6hpspmJIiYGYkCSejJN+Eljw1bLSYYhoa07QcQAdltnNAEjd1itTagNaq1zM5AAmdn0RtUVdfCB/nDmVXSxzy0EgDCZOHMDTYpq7borU6mKpXdUEEYTiiTocyoS5btbXZaWHXGC07nTUg9GzoKAJDhFbH06lAMcWh7iHRtGJgz7SrBRbqREiAJjKTm+DrABy3wqNXtznvs9OoCKlKpgdO3lMwnpyPZO1XcUpO6MyTkANpJ2BJk4O0k7XDccSCZcYgkF7nBwLmtLSCYB5WREZhJubBI3EjsShfGQ0BkTqTse4bNcm7Jk5ogalFF1eTaUZatb/j7BYTi72/Kt9oeKTATm72/Kt6QpGYs95fMv8AZPgtDu9sUaY3U2/hCzu8z8i/2StJs7YY0bmjwSApHCKnNVnM558I7yEwAz06u3LtxN/nUtwhZyx/N2Ej8lGAZ9vVvP4XdSkhEHedUgYW8pzzA+1LsvefJ6GtQW1optbQaZDDL3evVPpu6BoOYI9mfy6lfTByKQ/eOGv8jO9wTTAorV3L5PLBQ76v/gg5Qt/XaK4ax1TAGmSImTs25ZT2qdeFEVLJUJJw6nePzUakmtkX4OhSqyfNllQ4ZUpgAANgCBkNBpsUVYrmpUzVHGTTrAgsiIzJEOnZJCdeY1PV7x+ad3dVfSx/Jh2MNaQXACA4OcMjtAjr2qpTn2OhPBYRK6q3+6K7+rcAsFqcKRM4IP5x3J7eNzUqlBlJr8DaZkZYiciDOYzzJU+bWwNIZZgDBAcXNxZ08EyBrJJ69+a7zwFgBs4LmsDQTxcSGBodpOucaZ781LPL+3KOlw3mfvEai1tG3RRN9XY20Pa7jSwsECBO2ZmclPUq7GsYPNw8hrcROAZzytkmRlJ0gRtShvBuHD5s0x6MmnqYxGAAATAOW4DRGaQPDYbwk/eJWruu7iqmM13vyIh0xnt1R7qsbKBfDy7G6TIiInd0qwut7dlnAknbT2mRlhgkHSQQiC8M/wDl6cDQDBkJaSM2GQY6c8oRmkLkYbu/9olftt3UqlZtUkhzYJgelhMiZHUpPz5uEg5gkH6QzbMadPcEa8azquHkNaWzJDpmY1y2R3pn5i/m7VFyn2NFKhg42lzLP1X4HovUT6T/AH63+5K4kxoWIh0uiBu3p8GKyne2qMGOdPOlTk5IGU7u75xvSmwYnV2s+Ub0qwwFhvL5l/srTWjJZlbDLDzwO8LTkhlSv9mY6SoG2VMDHO3A9eRjtBIVjv0ZjpP+dygbQyX0wdA4vd0UxiHeAOtPwJRSclch7TRwNZS2sHK56juVUPbl/KkNEtUMkk7TPWiGmgjKWZtsZ2qoAJgnOMhPWeZNf0i06Nef5d0fmnFoNQEwwEZRmJ0M5dneitdUzlgGRjlTnsTEIVLaASMLoEycOWWaKbaPUfz5aJZpq7WDXLlbNs/5tXB9X1G7PpARvnP/ADxQCPno9V/uoRaeUBhdnGcb416Es01JzYIkScWzbCFvGbWjUbdmcnXo3oAaG2CPQdt0E6Ej4I3nP2H+7s3pTHV9RunranL+6Evq+o33vFAxDzz7D/d/ui1LSREU3GebMQdydNdUnNrY28rPZ/dJO47PJnNmepAhJtc+odYzkbJnTRHNoMDkOz15s4j/ADejYHzsiR2Rys+lAwVMQ9GNuuk+MIAWpNloJEHduRgxKhpRsCYCIand30+WCiCmnNhpcsIAla4kAb3sH9bVpqzVzc2fxKf42rSlEZWr5HK6z4qArem7mYG+8S49zB2qxXv6XWfGVX6o5TvaPcxo8S5Ma8SINNGw5ZJUsSNewB5kkggQIMbZ8QOxMiMKliqgQKg01LM52FJOs1SPTEyZOEabB49qffolu9/vHdGUaJH9CtG1+evK11/PuG5ADXzSrHzg2D0ddJPTM9qAWOr9YPcE67SnRuZu0uP82nRkgF0D1n+9plGSAGwslSDL90cncRPxQmyP9fY3ZOYHK7U8/RDYIl2Yg5ztnaiOudpJMuznLFlnr4oAZix1PrP6R3dqA2Sp9Z/SO9PP0Q3e/wB4ohuZuebs9eUdTtQA1NlfBHGboIaBGc9aTp2Z2XypcOgZ5QJIz1zT0XU0GRizkHlHOdUk6528/akA383IHzh0Ak726kSdyPQspB9IuB3xknLLrbAEZAk6k5kQZ3pxQsmEADQJgEZQQGknwYiYeZADdtJL2VkOCGEpR9IIAkqedSkP3tP8QWjLO7EJrUv4jfFaIojK5ex+UPNPgocNzcN4f+Ix3AKbtdEOqPLTnMEawYjqUb5g8EmAZBGR3qQyHbTRhTTsXc/d4I4sbtyCIzFJFNBP/NT6qA2R3qlADHzdd5un3mrvVKDzR24oAY8Qu83CfiyO3FcLK7cUAR5s6KbOpPzU7kBsh3IAiTZkR1mUsbE7ciusLt3ggCLFFdgUkbC7d3hFN3O3d4QAwhdxafi7Hbu8I7budzdqBlZtNte2thLYZkA4sdynFpMB0wNE5uysX02PORcwOIGkkTkpKpwba6pxhaMXtOiYgHDpMZTC6z8H+KbDIAGzE52yIEzCQWHNgPy1L+I3xWhLOKsMhznBuEgjONDO1aM0yEh2Mp4YPdTttUtJacQMgkHMA6hMrNwqtDf2hcPtBru8iVP+UixRWa/12d7THgQqUudUlKE3Znp8LCnVoxzJMsNXhDadWPa5vNTZI6RsSH60Wna8fdN/NQeONEm+sd57UubPuXrCUVvFexYf1otPrs+7CD9arV61P3FXDXO89qDjjvPalzZ9x9JQ8q9iyHhZat9P3P7oP1ttX7v3P7qt8Yd5XYzvT5s+4dJQ8q9ixHhdavse4PzQfrfavse4PzVexIMSXNn3DpKHkXsWA8L7VvZ7jUH632re33GqBDkJKObPuHS0PIicPC61b2+41AeFlq3j3GfkoPEgxo5s+4+loeRexNHhRa/WHuM/JEPCa1+v/Sz8lEcYd67jDvRzJ9w6ah5F7EqeEdr+tPYz8kmb9tZ/bO7vyUfxh3ruMO9LPPuTVCj5F7EgL2tO2vU7YSde+a2nHVDv5ZTB70m05oUpdxSp00tIr2F6Li54kkknaZPevQdNsADcAsM4KWHjbZRZsNRpPQ04j3ArdVtobNnA4k1mjFFW8oVkxWZr/Uf3OEeOFZe9bheNiFak+m7R7SOjceowVjV73c+hUcyoILewjYRvBVWJhrc08MrLK4MjnlIOSznJB5WU7dwpK5qfXLcNa11MFFskek45NYDtc74aq5N8kbsOdpGPcKRwzunFPXCsjTlJaIyVcVSpO0palDhApa/ODVayOArNGE+i9ubHc07DzFRJUGmnZminOM43i7oBFcUYlSFxcHK1sfhpNyHpPOTGzvO/mGaEm3ZBOcYK8nZEa0pUq8v8kj8MttDS7caZDfexE9yql6XLVsz8FZuE7Dq1w3tdt8VOVOUdWiiliqVV2hLUjygQlFVZqAJQAp9c9x1bVV4uk2TqScmtHrOOz4q6s8kRw52nlc1Lkz78lWRpyktEZKuKpUnaUjP4QKYv7gxWsbgKoBa70Xt9F3NzHmPeocqDTTsy+E4zjmi7oI5FCM5dTZJQglsXvyV3dirvqkZU2QPaefyDu1agoDgTcRstlAcIqPON/MSMm9QA65U+ulTjljY8piqnMqto5R18XDStLcNVskei4ZOb0H4HJCuU2rmeMnF3RQ758mr2Aup1WuaNjwWuHYCD3KLungDVrvjHTa0anlOMczcIBPWhXLO6Ucx1IYytym7mn3HcdOy0hTpDLVxPpOdtc471ILly0JWOXKTk7saXrdjLRSdSqCWuHWDscNxBzWWXxwAq0XZPpubsMuaY5xhMdqFcqqsFJXZswledOWWL0YndHACrXfBfTa3aZc4xzNwgE9a1S6Lop2ai2lSENbt2uJ1c47SVy5FKCiroMXXnUllk9B6o6/rjZaqJp1OlrtrHbHD8toXLla1fRmSMnF3Rll68B61F8F1M7iC4d2H4ol28Ca1Z4aHU27yS892HNCuWTlRzWOz1dTlZr6mp8H7gp2SiKdPMnN7z6T3bz8BsUmuXLWlbRHGlJyd2NL0uxlopOpVBLXDrB2OB2EFZDwk4Ivsj4L2uafRIkGNkiIB61y5U1opq5uwFacZ5U9GFuXgbVtJ5DqbRvcXT2BvxWhcHOAFGykPceNqjMOcIa072M385k9C5clSpxtcljMTUcnC+haVy5ctBzT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5" name="Picture 7" descr="http://www.kustmiljogruppen.org/ny/wp-content/gallery/bruatorpsan12/bruatorpsan1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1" y="4048626"/>
            <a:ext cx="1505744" cy="10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Power Pointpresentationer\Bild aktersnur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5" y="2948775"/>
            <a:ext cx="150574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09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ustmiljogruppen.org/ny/wp-content/uploads/2011/10/star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22"/>
            <a:ext cx="9144000" cy="26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899592" y="2982143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Schemaläggning för kommunens vasslåtter!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899591" y="3777772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Utvärdering av vasspelletstillverkning!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911246" y="4567083"/>
            <a:ext cx="639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Öka genomströmningen i övergödda vikar!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894233" y="5370483"/>
            <a:ext cx="557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Remissinstans till kommun och myndigheter!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Vik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3761330"/>
            <a:ext cx="610954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56708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54977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ustmiljogruppen.org/ny/wp-content/gallery/vassslatter-angaskaren-hosten-2011/vasslatter_angaskar_2011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67" y="3047017"/>
            <a:ext cx="1329769" cy="19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ustmiljogruppen.org/ny/wp-content/gallery/sodrakarr2011/sodra_karr_11_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33" y="5143267"/>
            <a:ext cx="1575097" cy="11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11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ustmiljogruppen.org/ny/wp-content/uploads/2011/11/star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315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7544" y="180109"/>
            <a:ext cx="694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7544" y="1015615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  <a:endParaRPr lang="sv-SE" sz="3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99590" y="2982143"/>
            <a:ext cx="66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Tillståndsansökningar för kustmiljöaktiviteter!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899592" y="378147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Referensgrupp Vattenvårdsplan 2013-2015!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911245" y="4567083"/>
            <a:ext cx="727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Referensgrupp Va-planprocess Torsås kommun!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937110" y="5365463"/>
            <a:ext cx="7523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Inspirerar, engagerar att tänka, agera kustmiljömedvetet – företag, allmänhet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Vik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3765035"/>
            <a:ext cx="615988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56708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35078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5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ustmiljogruppen.org/ny/wp-content/gallery/bruatorpsan12/bruatorpsan12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27" y="5015072"/>
            <a:ext cx="1953666" cy="13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210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ustmiljogruppen.org/ny/wp-content/uploads/2011/11/star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857400" y="-27384"/>
            <a:ext cx="8229600" cy="1143000"/>
          </a:xfrm>
        </p:spPr>
        <p:txBody>
          <a:bodyPr/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                </a:t>
            </a:r>
            <a:r>
              <a:rPr lang="sv-SE" sz="6000" dirty="0" smtClean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23528" y="98072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  <a:endParaRPr lang="sv-SE" sz="3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899592" y="4113997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  </a:t>
            </a:r>
            <a:r>
              <a:rPr lang="sv-SE" sz="2800" dirty="0" smtClean="0">
                <a:latin typeface="Baskerville Old Face" pitchFamily="18" charset="0"/>
              </a:rPr>
              <a:t>Informationsspridning!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911245" y="4913458"/>
            <a:ext cx="5965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 Nationella, internationella</a:t>
            </a:r>
            <a:r>
              <a:rPr lang="sv-SE" sz="2800" dirty="0">
                <a:latin typeface="Baskerville Old Face" pitchFamily="18" charset="0"/>
              </a:rPr>
              <a:t> </a:t>
            </a:r>
            <a:r>
              <a:rPr lang="sv-SE" sz="2800" dirty="0" smtClean="0">
                <a:latin typeface="Baskerville Old Face" pitchFamily="18" charset="0"/>
              </a:rPr>
              <a:t>konferenser,</a:t>
            </a:r>
            <a:br>
              <a:rPr lang="sv-SE" sz="2800" dirty="0" smtClean="0">
                <a:latin typeface="Baskerville Old Face" pitchFamily="18" charset="0"/>
              </a:rPr>
            </a:br>
            <a:r>
              <a:rPr lang="sv-SE" sz="2800" dirty="0" smtClean="0">
                <a:latin typeface="Baskerville Old Face" pitchFamily="18" charset="0"/>
              </a:rPr>
              <a:t> symposier, lokala evenemang!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3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327339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913458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1051992" y="3309810"/>
            <a:ext cx="533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Lokala företag stödjer ekonomiskt!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19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13997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ustmiljögruppen på Bergkvaradagen 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92" y="3203325"/>
            <a:ext cx="1770145" cy="12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" descr="http://www.kustmiljogruppen.org/ny/wp-content/gallery/hosttraffen-2011/hosttraffen_1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92" y="4720813"/>
            <a:ext cx="1770145" cy="13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78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Power Pointpresentationer\Bild 5 Slösa inte bort Dina tå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1" r="33516" b="34761"/>
          <a:stretch/>
        </p:blipFill>
        <p:spPr bwMode="auto">
          <a:xfrm>
            <a:off x="179512" y="2749596"/>
            <a:ext cx="91424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1259632" y="19168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Medlemsföreningarnas projekt!</a:t>
            </a:r>
            <a:endParaRPr lang="sv-SE" sz="3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6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35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258</Words>
  <Application>Microsoft Office PowerPoint</Application>
  <PresentationFormat>Bildspel på skärmen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  Miljödag i Torsås kommun 2013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           Många bäckar små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Vattenturné</dc:title>
  <dc:creator>User</dc:creator>
  <cp:lastModifiedBy>User</cp:lastModifiedBy>
  <cp:revision>91</cp:revision>
  <cp:lastPrinted>2013-04-09T10:18:54Z</cp:lastPrinted>
  <dcterms:created xsi:type="dcterms:W3CDTF">2013-03-29T10:20:49Z</dcterms:created>
  <dcterms:modified xsi:type="dcterms:W3CDTF">2013-09-08T08:46:58Z</dcterms:modified>
</cp:coreProperties>
</file>