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4" r:id="rId3"/>
    <p:sldMasterId id="2147483696" r:id="rId4"/>
    <p:sldMasterId id="2147483708" r:id="rId5"/>
    <p:sldMasterId id="2147483720" r:id="rId6"/>
  </p:sldMasterIdLst>
  <p:notesMasterIdLst>
    <p:notesMasterId r:id="rId44"/>
  </p:notesMasterIdLst>
  <p:sldIdLst>
    <p:sldId id="257" r:id="rId7"/>
    <p:sldId id="288" r:id="rId8"/>
    <p:sldId id="279" r:id="rId9"/>
    <p:sldId id="302" r:id="rId10"/>
    <p:sldId id="303" r:id="rId11"/>
    <p:sldId id="306" r:id="rId12"/>
    <p:sldId id="307" r:id="rId13"/>
    <p:sldId id="281" r:id="rId14"/>
    <p:sldId id="298" r:id="rId15"/>
    <p:sldId id="314" r:id="rId16"/>
    <p:sldId id="315" r:id="rId17"/>
    <p:sldId id="296" r:id="rId18"/>
    <p:sldId id="297" r:id="rId19"/>
    <p:sldId id="282" r:id="rId20"/>
    <p:sldId id="287" r:id="rId21"/>
    <p:sldId id="308" r:id="rId22"/>
    <p:sldId id="309" r:id="rId23"/>
    <p:sldId id="289" r:id="rId24"/>
    <p:sldId id="300" r:id="rId25"/>
    <p:sldId id="299" r:id="rId26"/>
    <p:sldId id="316" r:id="rId27"/>
    <p:sldId id="320" r:id="rId28"/>
    <p:sldId id="318" r:id="rId29"/>
    <p:sldId id="321" r:id="rId30"/>
    <p:sldId id="319" r:id="rId31"/>
    <p:sldId id="317" r:id="rId32"/>
    <p:sldId id="310" r:id="rId33"/>
    <p:sldId id="311" r:id="rId34"/>
    <p:sldId id="312" r:id="rId35"/>
    <p:sldId id="313" r:id="rId36"/>
    <p:sldId id="301" r:id="rId37"/>
    <p:sldId id="275" r:id="rId38"/>
    <p:sldId id="272" r:id="rId39"/>
    <p:sldId id="292" r:id="rId40"/>
    <p:sldId id="294" r:id="rId41"/>
    <p:sldId id="277" r:id="rId42"/>
    <p:sldId id="278"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E1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1272" y="-8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48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F195D5-F47B-0548-8D26-E1EDF426EBE2}" type="datetimeFigureOut">
              <a:rPr lang="en-US" smtClean="0"/>
              <a:t>11/28/13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EC132F-787C-FB43-8CC0-8F0F171C8880}" type="slidenum">
              <a:rPr lang="en-US" smtClean="0"/>
              <a:t>‹#›</a:t>
            </a:fld>
            <a:endParaRPr lang="en-US"/>
          </a:p>
        </p:txBody>
      </p:sp>
    </p:spTree>
    <p:extLst>
      <p:ext uri="{BB962C8B-B14F-4D97-AF65-F5344CB8AC3E}">
        <p14:creationId xmlns:p14="http://schemas.microsoft.com/office/powerpoint/2010/main" val="15232389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EC132F-787C-FB43-8CC0-8F0F171C8880}" type="slidenum">
              <a:rPr lang="en-US" smtClean="0"/>
              <a:t>1</a:t>
            </a:fld>
            <a:endParaRPr lang="en-US"/>
          </a:p>
        </p:txBody>
      </p:sp>
    </p:spTree>
    <p:extLst>
      <p:ext uri="{BB962C8B-B14F-4D97-AF65-F5344CB8AC3E}">
        <p14:creationId xmlns:p14="http://schemas.microsoft.com/office/powerpoint/2010/main" val="3269697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3C506891-6995-4E1D-BC3D-0B3AE269EA01}" type="slidenum">
              <a:rPr lang="sv-SE" smtClean="0">
                <a:solidFill>
                  <a:prstClr val="black"/>
                </a:solidFill>
                <a:latin typeface="Calibri"/>
              </a:rPr>
              <a:pPr>
                <a:defRPr/>
              </a:pPr>
              <a:t>10</a:t>
            </a:fld>
            <a:endParaRPr lang="sv-SE">
              <a:solidFill>
                <a:prstClr val="black"/>
              </a:solidFill>
              <a:latin typeface="Calibri"/>
            </a:endParaRPr>
          </a:p>
        </p:txBody>
      </p:sp>
    </p:spTree>
    <p:extLst>
      <p:ext uri="{BB962C8B-B14F-4D97-AF65-F5344CB8AC3E}">
        <p14:creationId xmlns:p14="http://schemas.microsoft.com/office/powerpoint/2010/main" val="1182804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3C506891-6995-4E1D-BC3D-0B3AE269EA01}" type="slidenum">
              <a:rPr lang="sv-SE" smtClean="0">
                <a:solidFill>
                  <a:prstClr val="black"/>
                </a:solidFill>
                <a:latin typeface="Calibri"/>
              </a:rPr>
              <a:pPr>
                <a:defRPr/>
              </a:pPr>
              <a:t>11</a:t>
            </a:fld>
            <a:endParaRPr lang="sv-SE">
              <a:solidFill>
                <a:prstClr val="black"/>
              </a:solidFill>
              <a:latin typeface="Calibri"/>
            </a:endParaRPr>
          </a:p>
        </p:txBody>
      </p:sp>
    </p:spTree>
    <p:extLst>
      <p:ext uri="{BB962C8B-B14F-4D97-AF65-F5344CB8AC3E}">
        <p14:creationId xmlns:p14="http://schemas.microsoft.com/office/powerpoint/2010/main" val="1182804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3C506891-6995-4E1D-BC3D-0B3AE269EA01}" type="slidenum">
              <a:rPr lang="sv-SE" smtClean="0">
                <a:solidFill>
                  <a:prstClr val="black"/>
                </a:solidFill>
                <a:latin typeface="Calibri"/>
              </a:rPr>
              <a:pPr>
                <a:defRPr/>
              </a:pPr>
              <a:t>12</a:t>
            </a:fld>
            <a:endParaRPr lang="sv-SE">
              <a:solidFill>
                <a:prstClr val="black"/>
              </a:solidFill>
              <a:latin typeface="Calibri"/>
            </a:endParaRPr>
          </a:p>
        </p:txBody>
      </p:sp>
    </p:spTree>
    <p:extLst>
      <p:ext uri="{BB962C8B-B14F-4D97-AF65-F5344CB8AC3E}">
        <p14:creationId xmlns:p14="http://schemas.microsoft.com/office/powerpoint/2010/main" val="1182804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3C506891-6995-4E1D-BC3D-0B3AE269EA01}" type="slidenum">
              <a:rPr lang="sv-SE" smtClean="0">
                <a:solidFill>
                  <a:prstClr val="black"/>
                </a:solidFill>
                <a:latin typeface="Calibri"/>
              </a:rPr>
              <a:pPr>
                <a:defRPr/>
              </a:pPr>
              <a:t>13</a:t>
            </a:fld>
            <a:endParaRPr lang="sv-SE">
              <a:solidFill>
                <a:prstClr val="black"/>
              </a:solidFill>
              <a:latin typeface="Calibri"/>
            </a:endParaRPr>
          </a:p>
        </p:txBody>
      </p:sp>
    </p:spTree>
    <p:extLst>
      <p:ext uri="{BB962C8B-B14F-4D97-AF65-F5344CB8AC3E}">
        <p14:creationId xmlns:p14="http://schemas.microsoft.com/office/powerpoint/2010/main" val="1182804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tshållare för bildobjekt 1"/>
          <p:cNvSpPr>
            <a:spLocks noGrp="1" noRot="1" noChangeAspect="1"/>
          </p:cNvSpPr>
          <p:nvPr>
            <p:ph type="sldImg"/>
          </p:nvPr>
        </p:nvSpPr>
        <p:spPr bwMode="auto">
          <a:noFill/>
          <a:ln>
            <a:solidFill>
              <a:srgbClr val="000000"/>
            </a:solidFill>
            <a:miter lim="800000"/>
            <a:headEnd/>
            <a:tailEnd/>
          </a:ln>
        </p:spPr>
      </p:sp>
      <p:sp>
        <p:nvSpPr>
          <p:cNvPr id="16387"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1" charset="-128"/>
              <a:cs typeface="ＭＳ Ｐゴシック" pitchFamily="1" charset="-128"/>
            </a:endParaRPr>
          </a:p>
        </p:txBody>
      </p:sp>
      <p:sp>
        <p:nvSpPr>
          <p:cNvPr id="16388"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50841F-6BD7-ED44-9ED7-F8D57EAA9EC6}" type="slidenum">
              <a:rPr lang="sv-SE">
                <a:solidFill>
                  <a:prstClr val="black"/>
                </a:solidFill>
                <a:latin typeface="Calibri"/>
              </a:rPr>
              <a:pPr/>
              <a:t>14</a:t>
            </a:fld>
            <a:endParaRPr lang="sv-SE">
              <a:solidFill>
                <a:prstClr val="black"/>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16388"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fld id="{32953A72-3B7F-914B-B17E-63DC3BBBBD0F}" type="slidenum">
              <a:rPr lang="sv-SE" sz="1200">
                <a:solidFill>
                  <a:prstClr val="black"/>
                </a:solidFill>
              </a:rPr>
              <a:pPr/>
              <a:t>15</a:t>
            </a:fld>
            <a:endParaRPr lang="sv-SE" sz="120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In some areas droughts, due to heavy clouds realising their burden earlier. Some areas get more rain, snow and other precipitations. This is the scenario predicted from the smhi for Europe. More precipitation, in combination with higher temperatures causing earlier icemelting etc. More freshwater reaching the oceans and causing a freshening of the seas. </a:t>
            </a: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58D948-B7B8-3F4E-A6FE-89B334400AAA}" type="slidenum">
              <a:rPr lang="sv-SE" sz="1200">
                <a:cs typeface="Arial" charset="0"/>
              </a:rPr>
              <a:pPr/>
              <a:t>16</a:t>
            </a:fld>
            <a:endParaRPr lang="sv-SE" sz="120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In some areas droughts, due to heavy clouds </a:t>
            </a:r>
            <a:r>
              <a:rPr lang="en-US" dirty="0" err="1">
                <a:latin typeface="Calibri" charset="0"/>
                <a:ea typeface="ＭＳ Ｐゴシック" charset="0"/>
                <a:cs typeface="ＭＳ Ｐゴシック" charset="0"/>
              </a:rPr>
              <a:t>realising</a:t>
            </a:r>
            <a:r>
              <a:rPr lang="en-US" dirty="0">
                <a:latin typeface="Calibri" charset="0"/>
                <a:ea typeface="ＭＳ Ｐゴシック" charset="0"/>
                <a:cs typeface="ＭＳ Ｐゴシック" charset="0"/>
              </a:rPr>
              <a:t> their burden earlier. Some areas get more rain, snow and other precipitations. This is the scenario predicted from the </a:t>
            </a:r>
            <a:r>
              <a:rPr lang="en-US" dirty="0" err="1">
                <a:latin typeface="Calibri" charset="0"/>
                <a:ea typeface="ＭＳ Ｐゴシック" charset="0"/>
                <a:cs typeface="ＭＳ Ｐゴシック" charset="0"/>
              </a:rPr>
              <a:t>smhi</a:t>
            </a:r>
            <a:r>
              <a:rPr lang="en-US" dirty="0">
                <a:latin typeface="Calibri" charset="0"/>
                <a:ea typeface="ＭＳ Ｐゴシック" charset="0"/>
                <a:cs typeface="ＭＳ Ｐゴシック" charset="0"/>
              </a:rPr>
              <a:t> for Europe. More precipitation, in combination with higher temperatures causing earlier </a:t>
            </a:r>
            <a:r>
              <a:rPr lang="en-US" dirty="0" err="1">
                <a:latin typeface="Calibri" charset="0"/>
                <a:ea typeface="ＭＳ Ｐゴシック" charset="0"/>
                <a:cs typeface="ＭＳ Ｐゴシック" charset="0"/>
              </a:rPr>
              <a:t>icemelting</a:t>
            </a:r>
            <a:r>
              <a:rPr lang="en-US" dirty="0">
                <a:latin typeface="Calibri" charset="0"/>
                <a:ea typeface="ＭＳ Ｐゴシック" charset="0"/>
                <a:cs typeface="ＭＳ Ｐゴシック" charset="0"/>
              </a:rPr>
              <a:t> etc. More freshwater reaching the oceans and causing a freshening of the seas. </a:t>
            </a: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58D948-B7B8-3F4E-A6FE-89B334400AAA}" type="slidenum">
              <a:rPr lang="sv-SE" sz="1200">
                <a:cs typeface="Arial" charset="0"/>
              </a:rPr>
              <a:pPr/>
              <a:t>17</a:t>
            </a:fld>
            <a:endParaRPr lang="sv-SE" sz="120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16388"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fld id="{32953A72-3B7F-914B-B17E-63DC3BBBBD0F}" type="slidenum">
              <a:rPr lang="sv-SE" sz="1200">
                <a:solidFill>
                  <a:prstClr val="black"/>
                </a:solidFill>
              </a:rPr>
              <a:pPr/>
              <a:t>18</a:t>
            </a:fld>
            <a:endParaRPr lang="sv-SE" sz="120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3C506891-6995-4E1D-BC3D-0B3AE269EA01}" type="slidenum">
              <a:rPr lang="sv-SE" smtClean="0">
                <a:solidFill>
                  <a:prstClr val="black"/>
                </a:solidFill>
                <a:latin typeface="Calibri"/>
              </a:rPr>
              <a:pPr>
                <a:defRPr/>
              </a:pPr>
              <a:t>21</a:t>
            </a:fld>
            <a:endParaRPr lang="sv-SE">
              <a:solidFill>
                <a:prstClr val="black"/>
              </a:solidFill>
              <a:latin typeface="Calibri"/>
            </a:endParaRPr>
          </a:p>
        </p:txBody>
      </p:sp>
    </p:spTree>
    <p:extLst>
      <p:ext uri="{BB962C8B-B14F-4D97-AF65-F5344CB8AC3E}">
        <p14:creationId xmlns:p14="http://schemas.microsoft.com/office/powerpoint/2010/main" val="1182804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3C506891-6995-4E1D-BC3D-0B3AE269EA01}" type="slidenum">
              <a:rPr lang="sv-SE" smtClean="0"/>
              <a:pPr>
                <a:defRPr/>
              </a:pPr>
              <a:t>2</a:t>
            </a:fld>
            <a:endParaRPr lang="sv-SE"/>
          </a:p>
        </p:txBody>
      </p:sp>
    </p:spTree>
    <p:extLst>
      <p:ext uri="{BB962C8B-B14F-4D97-AF65-F5344CB8AC3E}">
        <p14:creationId xmlns:p14="http://schemas.microsoft.com/office/powerpoint/2010/main" val="1182804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3C506891-6995-4E1D-BC3D-0B3AE269EA01}" type="slidenum">
              <a:rPr lang="sv-SE" smtClean="0">
                <a:solidFill>
                  <a:prstClr val="black"/>
                </a:solidFill>
                <a:latin typeface="Calibri"/>
              </a:rPr>
              <a:pPr>
                <a:defRPr/>
              </a:pPr>
              <a:t>22</a:t>
            </a:fld>
            <a:endParaRPr lang="sv-SE">
              <a:solidFill>
                <a:prstClr val="black"/>
              </a:solidFill>
              <a:latin typeface="Calibri"/>
            </a:endParaRPr>
          </a:p>
        </p:txBody>
      </p:sp>
    </p:spTree>
    <p:extLst>
      <p:ext uri="{BB962C8B-B14F-4D97-AF65-F5344CB8AC3E}">
        <p14:creationId xmlns:p14="http://schemas.microsoft.com/office/powerpoint/2010/main" val="1182804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3C506891-6995-4E1D-BC3D-0B3AE269EA01}" type="slidenum">
              <a:rPr lang="sv-SE" smtClean="0">
                <a:solidFill>
                  <a:prstClr val="black"/>
                </a:solidFill>
                <a:latin typeface="Calibri"/>
              </a:rPr>
              <a:pPr>
                <a:defRPr/>
              </a:pPr>
              <a:t>23</a:t>
            </a:fld>
            <a:endParaRPr lang="sv-SE">
              <a:solidFill>
                <a:prstClr val="black"/>
              </a:solidFill>
              <a:latin typeface="Calibri"/>
            </a:endParaRPr>
          </a:p>
        </p:txBody>
      </p:sp>
    </p:spTree>
    <p:extLst>
      <p:ext uri="{BB962C8B-B14F-4D97-AF65-F5344CB8AC3E}">
        <p14:creationId xmlns:p14="http://schemas.microsoft.com/office/powerpoint/2010/main" val="1182804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3C506891-6995-4E1D-BC3D-0B3AE269EA01}" type="slidenum">
              <a:rPr lang="sv-SE" smtClean="0">
                <a:solidFill>
                  <a:prstClr val="black"/>
                </a:solidFill>
                <a:latin typeface="Calibri"/>
              </a:rPr>
              <a:pPr>
                <a:defRPr/>
              </a:pPr>
              <a:t>24</a:t>
            </a:fld>
            <a:endParaRPr lang="sv-SE">
              <a:solidFill>
                <a:prstClr val="black"/>
              </a:solidFill>
              <a:latin typeface="Calibri"/>
            </a:endParaRPr>
          </a:p>
        </p:txBody>
      </p:sp>
    </p:spTree>
    <p:extLst>
      <p:ext uri="{BB962C8B-B14F-4D97-AF65-F5344CB8AC3E}">
        <p14:creationId xmlns:p14="http://schemas.microsoft.com/office/powerpoint/2010/main" val="1182804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3C506891-6995-4E1D-BC3D-0B3AE269EA01}" type="slidenum">
              <a:rPr lang="sv-SE" smtClean="0">
                <a:solidFill>
                  <a:prstClr val="black"/>
                </a:solidFill>
                <a:latin typeface="Calibri"/>
              </a:rPr>
              <a:pPr>
                <a:defRPr/>
              </a:pPr>
              <a:t>25</a:t>
            </a:fld>
            <a:endParaRPr lang="sv-SE">
              <a:solidFill>
                <a:prstClr val="black"/>
              </a:solidFill>
              <a:latin typeface="Calibri"/>
            </a:endParaRPr>
          </a:p>
        </p:txBody>
      </p:sp>
    </p:spTree>
    <p:extLst>
      <p:ext uri="{BB962C8B-B14F-4D97-AF65-F5344CB8AC3E}">
        <p14:creationId xmlns:p14="http://schemas.microsoft.com/office/powerpoint/2010/main" val="1182804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3C506891-6995-4E1D-BC3D-0B3AE269EA01}" type="slidenum">
              <a:rPr lang="sv-SE" smtClean="0">
                <a:solidFill>
                  <a:prstClr val="black"/>
                </a:solidFill>
                <a:latin typeface="Calibri"/>
              </a:rPr>
              <a:pPr>
                <a:defRPr/>
              </a:pPr>
              <a:t>26</a:t>
            </a:fld>
            <a:endParaRPr lang="sv-SE">
              <a:solidFill>
                <a:prstClr val="black"/>
              </a:solidFill>
              <a:latin typeface="Calibri"/>
            </a:endParaRPr>
          </a:p>
        </p:txBody>
      </p:sp>
    </p:spTree>
    <p:extLst>
      <p:ext uri="{BB962C8B-B14F-4D97-AF65-F5344CB8AC3E}">
        <p14:creationId xmlns:p14="http://schemas.microsoft.com/office/powerpoint/2010/main" val="1182804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16388"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fld id="{32953A72-3B7F-914B-B17E-63DC3BBBBD0F}" type="slidenum">
              <a:rPr lang="sv-SE" sz="1200">
                <a:solidFill>
                  <a:prstClr val="black"/>
                </a:solidFill>
              </a:rPr>
              <a:pPr/>
              <a:t>27</a:t>
            </a:fld>
            <a:endParaRPr lang="sv-SE" sz="120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16388"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fld id="{32953A72-3B7F-914B-B17E-63DC3BBBBD0F}" type="slidenum">
              <a:rPr lang="sv-SE" sz="1200">
                <a:solidFill>
                  <a:prstClr val="black"/>
                </a:solidFill>
              </a:rPr>
              <a:pPr/>
              <a:t>28</a:t>
            </a:fld>
            <a:endParaRPr lang="sv-SE" sz="120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tshållare för bildobjekt 1"/>
          <p:cNvSpPr>
            <a:spLocks noGrp="1" noRot="1" noChangeAspect="1"/>
          </p:cNvSpPr>
          <p:nvPr>
            <p:ph type="sldImg"/>
          </p:nvPr>
        </p:nvSpPr>
        <p:spPr bwMode="auto">
          <a:noFill/>
          <a:ln>
            <a:solidFill>
              <a:srgbClr val="000000"/>
            </a:solidFill>
            <a:miter lim="800000"/>
            <a:headEnd/>
            <a:tailEnd/>
          </a:ln>
        </p:spPr>
      </p:sp>
      <p:sp>
        <p:nvSpPr>
          <p:cNvPr id="16387"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1" charset="-128"/>
              <a:cs typeface="ＭＳ Ｐゴシック" pitchFamily="1" charset="-128"/>
            </a:endParaRPr>
          </a:p>
        </p:txBody>
      </p:sp>
      <p:sp>
        <p:nvSpPr>
          <p:cNvPr id="16388"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50841F-6BD7-ED44-9ED7-F8D57EAA9EC6}" type="slidenum">
              <a:rPr lang="sv-SE">
                <a:solidFill>
                  <a:prstClr val="black"/>
                </a:solidFill>
                <a:latin typeface="Calibri"/>
              </a:rPr>
              <a:pPr/>
              <a:t>29</a:t>
            </a:fld>
            <a:endParaRPr lang="sv-SE">
              <a:solidFill>
                <a:prstClr val="black"/>
              </a:solidFill>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tshållare för bildobjekt 1"/>
          <p:cNvSpPr>
            <a:spLocks noGrp="1" noRot="1" noChangeAspect="1"/>
          </p:cNvSpPr>
          <p:nvPr>
            <p:ph type="sldImg"/>
          </p:nvPr>
        </p:nvSpPr>
        <p:spPr bwMode="auto">
          <a:noFill/>
          <a:ln>
            <a:solidFill>
              <a:srgbClr val="000000"/>
            </a:solidFill>
            <a:miter lim="800000"/>
            <a:headEnd/>
            <a:tailEnd/>
          </a:ln>
        </p:spPr>
      </p:sp>
      <p:sp>
        <p:nvSpPr>
          <p:cNvPr id="16387"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1" charset="-128"/>
              <a:cs typeface="ＭＳ Ｐゴシック" pitchFamily="1" charset="-128"/>
            </a:endParaRPr>
          </a:p>
        </p:txBody>
      </p:sp>
      <p:sp>
        <p:nvSpPr>
          <p:cNvPr id="16388"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50841F-6BD7-ED44-9ED7-F8D57EAA9EC6}" type="slidenum">
              <a:rPr lang="sv-SE">
                <a:solidFill>
                  <a:prstClr val="black"/>
                </a:solidFill>
                <a:latin typeface="Calibri"/>
              </a:rPr>
              <a:pPr/>
              <a:t>30</a:t>
            </a:fld>
            <a:endParaRPr lang="sv-SE">
              <a:solidFill>
                <a:prstClr val="black"/>
              </a:solidFill>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Small oil units</a:t>
            </a:r>
            <a:endParaRPr lang="en-US" dirty="0"/>
          </a:p>
        </p:txBody>
      </p:sp>
      <p:sp>
        <p:nvSpPr>
          <p:cNvPr id="4" name="Slide Number Placeholder 3"/>
          <p:cNvSpPr>
            <a:spLocks noGrp="1"/>
          </p:cNvSpPr>
          <p:nvPr>
            <p:ph type="sldNum" sz="quarter" idx="10"/>
          </p:nvPr>
        </p:nvSpPr>
        <p:spPr/>
        <p:txBody>
          <a:bodyPr/>
          <a:lstStyle/>
          <a:p>
            <a:fld id="{F7710475-9A8E-414C-BE89-5D7F15633B03}" type="slidenum">
              <a:rPr lang="en-US" smtClean="0"/>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tshållare för bildobjekt 1"/>
          <p:cNvSpPr>
            <a:spLocks noGrp="1" noRot="1" noChangeAspect="1"/>
          </p:cNvSpPr>
          <p:nvPr>
            <p:ph type="sldImg"/>
          </p:nvPr>
        </p:nvSpPr>
        <p:spPr bwMode="auto">
          <a:noFill/>
          <a:ln>
            <a:solidFill>
              <a:srgbClr val="000000"/>
            </a:solidFill>
            <a:miter lim="800000"/>
            <a:headEnd/>
            <a:tailEnd/>
          </a:ln>
        </p:spPr>
      </p:sp>
      <p:sp>
        <p:nvSpPr>
          <p:cNvPr id="16387"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1" charset="-128"/>
              <a:cs typeface="ＭＳ Ｐゴシック" pitchFamily="1" charset="-128"/>
            </a:endParaRPr>
          </a:p>
        </p:txBody>
      </p:sp>
      <p:sp>
        <p:nvSpPr>
          <p:cNvPr id="16388"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50841F-6BD7-ED44-9ED7-F8D57EAA9EC6}" type="slidenum">
              <a:rPr lang="sv-SE">
                <a:solidFill>
                  <a:prstClr val="black"/>
                </a:solidFill>
                <a:latin typeface="Calibri"/>
              </a:rPr>
              <a:pPr/>
              <a:t>3</a:t>
            </a:fld>
            <a:endParaRPr lang="sv-SE">
              <a:solidFill>
                <a:prstClr val="black"/>
              </a:solidFill>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3C506891-6995-4E1D-BC3D-0B3AE269EA01}" type="slidenum">
              <a:rPr lang="sv-SE" smtClean="0">
                <a:solidFill>
                  <a:prstClr val="black"/>
                </a:solidFill>
                <a:latin typeface="Calibri"/>
              </a:rPr>
              <a:pPr>
                <a:defRPr/>
              </a:pPr>
              <a:t>34</a:t>
            </a:fld>
            <a:endParaRPr lang="sv-SE">
              <a:solidFill>
                <a:prstClr val="black"/>
              </a:solidFill>
              <a:latin typeface="Calibri"/>
            </a:endParaRPr>
          </a:p>
        </p:txBody>
      </p:sp>
    </p:spTree>
    <p:extLst>
      <p:ext uri="{BB962C8B-B14F-4D97-AF65-F5344CB8AC3E}">
        <p14:creationId xmlns:p14="http://schemas.microsoft.com/office/powerpoint/2010/main" val="11828044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16388"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37931725" indent="-37474525">
              <a:defRPr sz="24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400">
                <a:solidFill>
                  <a:schemeClr val="tx1"/>
                </a:solidFill>
                <a:latin typeface="Arial" charset="0"/>
                <a:ea typeface="Arial" charset="0"/>
                <a:cs typeface="Arial" charset="0"/>
              </a:defRPr>
            </a:lvl4pPr>
            <a:lvl5pPr>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fld id="{32953A72-3B7F-914B-B17E-63DC3BBBBD0F}" type="slidenum">
              <a:rPr lang="sv-SE" sz="1200">
                <a:solidFill>
                  <a:prstClr val="black"/>
                </a:solidFill>
              </a:rPr>
              <a:pPr/>
              <a:t>36</a:t>
            </a:fld>
            <a:endParaRPr lang="sv-SE" sz="120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3C506891-6995-4E1D-BC3D-0B3AE269EA01}" type="slidenum">
              <a:rPr lang="sv-SE" smtClean="0"/>
              <a:pPr>
                <a:defRPr/>
              </a:pPr>
              <a:t>4</a:t>
            </a:fld>
            <a:endParaRPr lang="sv-SE"/>
          </a:p>
        </p:txBody>
      </p:sp>
    </p:spTree>
    <p:extLst>
      <p:ext uri="{BB962C8B-B14F-4D97-AF65-F5344CB8AC3E}">
        <p14:creationId xmlns:p14="http://schemas.microsoft.com/office/powerpoint/2010/main" val="1182804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3C506891-6995-4E1D-BC3D-0B3AE269EA01}" type="slidenum">
              <a:rPr lang="sv-SE" smtClean="0"/>
              <a:pPr>
                <a:defRPr/>
              </a:pPr>
              <a:t>5</a:t>
            </a:fld>
            <a:endParaRPr lang="sv-SE"/>
          </a:p>
        </p:txBody>
      </p:sp>
    </p:spTree>
    <p:extLst>
      <p:ext uri="{BB962C8B-B14F-4D97-AF65-F5344CB8AC3E}">
        <p14:creationId xmlns:p14="http://schemas.microsoft.com/office/powerpoint/2010/main" val="1182804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tshållare för bildobjekt 1"/>
          <p:cNvSpPr>
            <a:spLocks noGrp="1" noRot="1" noChangeAspect="1"/>
          </p:cNvSpPr>
          <p:nvPr>
            <p:ph type="sldImg"/>
          </p:nvPr>
        </p:nvSpPr>
        <p:spPr bwMode="auto">
          <a:noFill/>
          <a:ln>
            <a:solidFill>
              <a:srgbClr val="000000"/>
            </a:solidFill>
            <a:miter lim="800000"/>
            <a:headEnd/>
            <a:tailEnd/>
          </a:ln>
        </p:spPr>
      </p:sp>
      <p:sp>
        <p:nvSpPr>
          <p:cNvPr id="16387"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1" charset="-128"/>
              <a:cs typeface="ＭＳ Ｐゴシック" pitchFamily="1" charset="-128"/>
            </a:endParaRPr>
          </a:p>
        </p:txBody>
      </p:sp>
      <p:sp>
        <p:nvSpPr>
          <p:cNvPr id="16388"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50841F-6BD7-ED44-9ED7-F8D57EAA9EC6}" type="slidenum">
              <a:rPr lang="sv-SE">
                <a:solidFill>
                  <a:prstClr val="black"/>
                </a:solidFill>
                <a:latin typeface="Calibri"/>
              </a:rPr>
              <a:pPr/>
              <a:t>6</a:t>
            </a:fld>
            <a:endParaRPr lang="sv-SE">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tshållare för bildobjekt 1"/>
          <p:cNvSpPr>
            <a:spLocks noGrp="1" noRot="1" noChangeAspect="1"/>
          </p:cNvSpPr>
          <p:nvPr>
            <p:ph type="sldImg"/>
          </p:nvPr>
        </p:nvSpPr>
        <p:spPr bwMode="auto">
          <a:noFill/>
          <a:ln>
            <a:solidFill>
              <a:srgbClr val="000000"/>
            </a:solidFill>
            <a:miter lim="800000"/>
            <a:headEnd/>
            <a:tailEnd/>
          </a:ln>
        </p:spPr>
      </p:sp>
      <p:sp>
        <p:nvSpPr>
          <p:cNvPr id="16387"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1" charset="-128"/>
              <a:cs typeface="ＭＳ Ｐゴシック" pitchFamily="1" charset="-128"/>
            </a:endParaRPr>
          </a:p>
        </p:txBody>
      </p:sp>
      <p:sp>
        <p:nvSpPr>
          <p:cNvPr id="16388"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50841F-6BD7-ED44-9ED7-F8D57EAA9EC6}" type="slidenum">
              <a:rPr lang="sv-SE">
                <a:solidFill>
                  <a:prstClr val="black"/>
                </a:solidFill>
                <a:latin typeface="Calibri"/>
              </a:rPr>
              <a:pPr/>
              <a:t>7</a:t>
            </a:fld>
            <a:endParaRPr lang="sv-SE">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tshållare för bildobjekt 1"/>
          <p:cNvSpPr>
            <a:spLocks noGrp="1" noRot="1" noChangeAspect="1"/>
          </p:cNvSpPr>
          <p:nvPr>
            <p:ph type="sldImg"/>
          </p:nvPr>
        </p:nvSpPr>
        <p:spPr bwMode="auto">
          <a:noFill/>
          <a:ln>
            <a:solidFill>
              <a:srgbClr val="000000"/>
            </a:solidFill>
            <a:miter lim="800000"/>
            <a:headEnd/>
            <a:tailEnd/>
          </a:ln>
        </p:spPr>
      </p:sp>
      <p:sp>
        <p:nvSpPr>
          <p:cNvPr id="16387"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1" charset="-128"/>
              <a:cs typeface="ＭＳ Ｐゴシック" pitchFamily="1" charset="-128"/>
            </a:endParaRPr>
          </a:p>
        </p:txBody>
      </p:sp>
      <p:sp>
        <p:nvSpPr>
          <p:cNvPr id="16388"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50841F-6BD7-ED44-9ED7-F8D57EAA9EC6}" type="slidenum">
              <a:rPr lang="sv-SE">
                <a:solidFill>
                  <a:prstClr val="black"/>
                </a:solidFill>
                <a:latin typeface="Calibri"/>
              </a:rPr>
              <a:pPr/>
              <a:t>8</a:t>
            </a:fld>
            <a:endParaRPr lang="sv-SE">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tshållare för bildobjekt 1"/>
          <p:cNvSpPr>
            <a:spLocks noGrp="1" noRot="1" noChangeAspect="1"/>
          </p:cNvSpPr>
          <p:nvPr>
            <p:ph type="sldImg"/>
          </p:nvPr>
        </p:nvSpPr>
        <p:spPr bwMode="auto">
          <a:noFill/>
          <a:ln>
            <a:solidFill>
              <a:srgbClr val="000000"/>
            </a:solidFill>
            <a:miter lim="800000"/>
            <a:headEnd/>
            <a:tailEnd/>
          </a:ln>
        </p:spPr>
      </p:sp>
      <p:sp>
        <p:nvSpPr>
          <p:cNvPr id="16387"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1" charset="-128"/>
              <a:cs typeface="ＭＳ Ｐゴシック" pitchFamily="1" charset="-128"/>
            </a:endParaRPr>
          </a:p>
        </p:txBody>
      </p:sp>
      <p:sp>
        <p:nvSpPr>
          <p:cNvPr id="16388"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50841F-6BD7-ED44-9ED7-F8D57EAA9EC6}" type="slidenum">
              <a:rPr lang="sv-SE">
                <a:solidFill>
                  <a:prstClr val="black"/>
                </a:solidFill>
                <a:latin typeface="Calibri"/>
              </a:rPr>
              <a:pPr/>
              <a:t>9</a:t>
            </a:fld>
            <a:endParaRPr lang="sv-SE">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en-US"/>
          </a:p>
        </p:txBody>
      </p:sp>
      <p:sp>
        <p:nvSpPr>
          <p:cNvPr id="4" name="Date Placeholder 3"/>
          <p:cNvSpPr>
            <a:spLocks noGrp="1"/>
          </p:cNvSpPr>
          <p:nvPr>
            <p:ph type="dt" sz="half" idx="10"/>
          </p:nvPr>
        </p:nvSpPr>
        <p:spPr/>
        <p:txBody>
          <a:bodyPr/>
          <a:lstStyle/>
          <a:p>
            <a:fld id="{31CD9828-2096-8041-A97D-EB5A05993530}" type="datetimeFigureOut">
              <a:rPr lang="en-US" smtClean="0"/>
              <a:t>11/28/13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B79D5-149D-6147-A5DC-6F1B23BC4C94}" type="slidenum">
              <a:rPr lang="en-US" smtClean="0"/>
              <a:t>‹#›</a:t>
            </a:fld>
            <a:endParaRPr lang="en-US"/>
          </a:p>
        </p:txBody>
      </p:sp>
    </p:spTree>
    <p:extLst>
      <p:ext uri="{BB962C8B-B14F-4D97-AF65-F5344CB8AC3E}">
        <p14:creationId xmlns:p14="http://schemas.microsoft.com/office/powerpoint/2010/main" val="1446611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31CD9828-2096-8041-A97D-EB5A05993530}" type="datetimeFigureOut">
              <a:rPr lang="en-US" smtClean="0"/>
              <a:t>11/28/13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B79D5-149D-6147-A5DC-6F1B23BC4C94}" type="slidenum">
              <a:rPr lang="en-US" smtClean="0"/>
              <a:t>‹#›</a:t>
            </a:fld>
            <a:endParaRPr lang="en-US"/>
          </a:p>
        </p:txBody>
      </p:sp>
    </p:spTree>
    <p:extLst>
      <p:ext uri="{BB962C8B-B14F-4D97-AF65-F5344CB8AC3E}">
        <p14:creationId xmlns:p14="http://schemas.microsoft.com/office/powerpoint/2010/main" val="4065004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31CD9828-2096-8041-A97D-EB5A05993530}" type="datetimeFigureOut">
              <a:rPr lang="en-US" smtClean="0"/>
              <a:t>11/28/13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B79D5-149D-6147-A5DC-6F1B23BC4C94}" type="slidenum">
              <a:rPr lang="en-US" smtClean="0"/>
              <a:t>‹#›</a:t>
            </a:fld>
            <a:endParaRPr lang="en-US"/>
          </a:p>
        </p:txBody>
      </p:sp>
    </p:spTree>
    <p:extLst>
      <p:ext uri="{BB962C8B-B14F-4D97-AF65-F5344CB8AC3E}">
        <p14:creationId xmlns:p14="http://schemas.microsoft.com/office/powerpoint/2010/main" val="2846774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rgbClr val="DDDDD5"/>
        </a:solidFill>
        <a:effectLst/>
      </p:bgPr>
    </p:bg>
    <p:spTree>
      <p:nvGrpSpPr>
        <p:cNvPr id="1" name=""/>
        <p:cNvGrpSpPr/>
        <p:nvPr/>
      </p:nvGrpSpPr>
      <p:grpSpPr>
        <a:xfrm>
          <a:off x="0" y="0"/>
          <a:ext cx="0" cy="0"/>
          <a:chOff x="0" y="0"/>
          <a:chExt cx="0" cy="0"/>
        </a:xfrm>
      </p:grpSpPr>
      <p:cxnSp>
        <p:nvCxnSpPr>
          <p:cNvPr id="4" name="Straight Connector 7"/>
          <p:cNvCxnSpPr/>
          <p:nvPr/>
        </p:nvCxnSpPr>
        <p:spPr>
          <a:xfrm>
            <a:off x="714375" y="6072188"/>
            <a:ext cx="7643813" cy="1587"/>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pic>
        <p:nvPicPr>
          <p:cNvPr id="5" name="Picture 6" descr="090323_Lnu_Symbo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8000" y="6207125"/>
            <a:ext cx="24923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objekt 10" descr="Lnu_Wordmark_Ecology_Eng.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2788" y="6145213"/>
            <a:ext cx="25876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itle Placeholder 1"/>
          <p:cNvSpPr>
            <a:spLocks noGrp="1"/>
          </p:cNvSpPr>
          <p:nvPr>
            <p:ph type="ctrTitle"/>
          </p:nvPr>
        </p:nvSpPr>
        <p:spPr>
          <a:xfrm>
            <a:off x="685800" y="1449388"/>
            <a:ext cx="7772400" cy="2151062"/>
          </a:xfrm>
        </p:spPr>
        <p:txBody>
          <a:bodyPr/>
          <a:lstStyle>
            <a:lvl1pPr>
              <a:lnSpc>
                <a:spcPts val="7500"/>
              </a:lnSpc>
              <a:defRPr sz="7500"/>
            </a:lvl1pPr>
          </a:lstStyle>
          <a:p>
            <a:r>
              <a:rPr lang="sv-SE" smtClean="0"/>
              <a:t>Click to edit Master title style</a:t>
            </a:r>
            <a:endParaRPr lang="en-US"/>
          </a:p>
        </p:txBody>
      </p:sp>
      <p:sp>
        <p:nvSpPr>
          <p:cNvPr id="100356" name="Text Placeholder 2"/>
          <p:cNvSpPr>
            <a:spLocks noGrp="1"/>
          </p:cNvSpPr>
          <p:nvPr>
            <p:ph type="subTitle" idx="1"/>
          </p:nvPr>
        </p:nvSpPr>
        <p:spPr>
          <a:xfrm>
            <a:off x="1371600" y="3886200"/>
            <a:ext cx="6400800" cy="1752600"/>
          </a:xfrm>
        </p:spPr>
        <p:txBody>
          <a:bodyPr/>
          <a:lstStyle>
            <a:lvl1pPr marL="0" indent="0" algn="ctr">
              <a:defRPr/>
            </a:lvl1pPr>
          </a:lstStyle>
          <a:p>
            <a:r>
              <a:rPr lang="sv-SE" smtClean="0"/>
              <a:t>Click to edit Master subtitle style</a:t>
            </a:r>
            <a:endParaRPr lang="en-US"/>
          </a:p>
        </p:txBody>
      </p:sp>
    </p:spTree>
    <p:extLst>
      <p:ext uri="{BB962C8B-B14F-4D97-AF65-F5344CB8AC3E}">
        <p14:creationId xmlns:p14="http://schemas.microsoft.com/office/powerpoint/2010/main" val="2696053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Click to edit Master title style</a:t>
            </a:r>
            <a:endParaRPr lang="sv-SE"/>
          </a:p>
        </p:txBody>
      </p:sp>
      <p:sp>
        <p:nvSpPr>
          <p:cNvPr id="3" name="Platshållare för innehåll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Tree>
    <p:extLst>
      <p:ext uri="{BB962C8B-B14F-4D97-AF65-F5344CB8AC3E}">
        <p14:creationId xmlns:p14="http://schemas.microsoft.com/office/powerpoint/2010/main" val="567847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lstStyle>
            <a:lvl1pPr algn="l">
              <a:defRPr sz="4000" b="1" cap="all"/>
            </a:lvl1pPr>
          </a:lstStyle>
          <a:p>
            <a:r>
              <a:rPr lang="sv-SE" smtClean="0"/>
              <a:t>Click to edit Master title style</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smtClean="0"/>
              <a:t>Click to edit Master text styles</a:t>
            </a:r>
          </a:p>
        </p:txBody>
      </p:sp>
    </p:spTree>
    <p:extLst>
      <p:ext uri="{BB962C8B-B14F-4D97-AF65-F5344CB8AC3E}">
        <p14:creationId xmlns:p14="http://schemas.microsoft.com/office/powerpoint/2010/main" val="2094131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Click to edit Master title style</a:t>
            </a:r>
            <a:endParaRPr lang="sv-SE"/>
          </a:p>
        </p:txBody>
      </p:sp>
      <p:sp>
        <p:nvSpPr>
          <p:cNvPr id="3" name="Platshållare för innehåll 2"/>
          <p:cNvSpPr>
            <a:spLocks noGrp="1"/>
          </p:cNvSpPr>
          <p:nvPr>
            <p:ph sz="half" idx="1"/>
          </p:nvPr>
        </p:nvSpPr>
        <p:spPr>
          <a:xfrm>
            <a:off x="706438" y="1651000"/>
            <a:ext cx="3752850" cy="435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4" name="Platshållare för innehåll 3"/>
          <p:cNvSpPr>
            <a:spLocks noGrp="1"/>
          </p:cNvSpPr>
          <p:nvPr>
            <p:ph sz="half" idx="2"/>
          </p:nvPr>
        </p:nvSpPr>
        <p:spPr>
          <a:xfrm>
            <a:off x="4611688" y="1651000"/>
            <a:ext cx="3752850" cy="435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Tree>
    <p:extLst>
      <p:ext uri="{BB962C8B-B14F-4D97-AF65-F5344CB8AC3E}">
        <p14:creationId xmlns:p14="http://schemas.microsoft.com/office/powerpoint/2010/main" val="1628242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smtClean="0"/>
              <a:t>Click to edit Master title style</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Tree>
    <p:extLst>
      <p:ext uri="{BB962C8B-B14F-4D97-AF65-F5344CB8AC3E}">
        <p14:creationId xmlns:p14="http://schemas.microsoft.com/office/powerpoint/2010/main" val="3251971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Click to edit Master title style</a:t>
            </a:r>
            <a:endParaRPr lang="sv-SE"/>
          </a:p>
        </p:txBody>
      </p:sp>
    </p:spTree>
    <p:extLst>
      <p:ext uri="{BB962C8B-B14F-4D97-AF65-F5344CB8AC3E}">
        <p14:creationId xmlns:p14="http://schemas.microsoft.com/office/powerpoint/2010/main" val="3476065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984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Click to edit Master title style</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Tree>
    <p:extLst>
      <p:ext uri="{BB962C8B-B14F-4D97-AF65-F5344CB8AC3E}">
        <p14:creationId xmlns:p14="http://schemas.microsoft.com/office/powerpoint/2010/main" val="3087685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31CD9828-2096-8041-A97D-EB5A05993530}" type="datetimeFigureOut">
              <a:rPr lang="en-US" smtClean="0"/>
              <a:t>11/28/13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B79D5-149D-6147-A5DC-6F1B23BC4C94}" type="slidenum">
              <a:rPr lang="en-US" smtClean="0"/>
              <a:t>‹#›</a:t>
            </a:fld>
            <a:endParaRPr lang="en-US"/>
          </a:p>
        </p:txBody>
      </p:sp>
    </p:spTree>
    <p:extLst>
      <p:ext uri="{BB962C8B-B14F-4D97-AF65-F5344CB8AC3E}">
        <p14:creationId xmlns:p14="http://schemas.microsoft.com/office/powerpoint/2010/main" val="4319619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Click to edit Master title style</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smtClean="0"/>
              <a:t>Drag picture to placeholder or click icon to add</a:t>
            </a:r>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Tree>
    <p:extLst>
      <p:ext uri="{BB962C8B-B14F-4D97-AF65-F5344CB8AC3E}">
        <p14:creationId xmlns:p14="http://schemas.microsoft.com/office/powerpoint/2010/main" val="3971117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Click to edit Master title style</a:t>
            </a:r>
            <a:endParaRPr lang="sv-SE"/>
          </a:p>
        </p:txBody>
      </p:sp>
      <p:sp>
        <p:nvSpPr>
          <p:cNvPr id="3" name="Platshållare för lodrät text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Tree>
    <p:extLst>
      <p:ext uri="{BB962C8B-B14F-4D97-AF65-F5344CB8AC3E}">
        <p14:creationId xmlns:p14="http://schemas.microsoft.com/office/powerpoint/2010/main" val="2586777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450013" y="806450"/>
            <a:ext cx="1914525" cy="5200650"/>
          </a:xfrm>
        </p:spPr>
        <p:txBody>
          <a:bodyPr vert="eaVert"/>
          <a:lstStyle/>
          <a:p>
            <a:r>
              <a:rPr lang="sv-SE" smtClean="0"/>
              <a:t>Click to edit Master title style</a:t>
            </a:r>
            <a:endParaRPr lang="sv-SE"/>
          </a:p>
        </p:txBody>
      </p:sp>
      <p:sp>
        <p:nvSpPr>
          <p:cNvPr id="3" name="Platshållare för lodrät text 2"/>
          <p:cNvSpPr>
            <a:spLocks noGrp="1"/>
          </p:cNvSpPr>
          <p:nvPr>
            <p:ph type="body" orient="vert" idx="1"/>
          </p:nvPr>
        </p:nvSpPr>
        <p:spPr>
          <a:xfrm>
            <a:off x="704850" y="806450"/>
            <a:ext cx="5592763" cy="5200650"/>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Tree>
    <p:extLst>
      <p:ext uri="{BB962C8B-B14F-4D97-AF65-F5344CB8AC3E}">
        <p14:creationId xmlns:p14="http://schemas.microsoft.com/office/powerpoint/2010/main" val="28076068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en-US"/>
          </a:p>
        </p:txBody>
      </p:sp>
      <p:sp>
        <p:nvSpPr>
          <p:cNvPr id="4" name="Date Placeholder 3"/>
          <p:cNvSpPr>
            <a:spLocks noGrp="1"/>
          </p:cNvSpPr>
          <p:nvPr>
            <p:ph type="dt" sz="half" idx="10"/>
          </p:nvPr>
        </p:nvSpPr>
        <p:spPr/>
        <p:txBody>
          <a:bodyPr/>
          <a:lstStyle/>
          <a:p>
            <a:fld id="{A4CC1E8D-371E-0F4B-9612-5ACDB1B9A6EC}" type="datetimeFigureOut">
              <a:rPr lang="en-US">
                <a:solidFill>
                  <a:prstClr val="black">
                    <a:tint val="75000"/>
                  </a:prstClr>
                </a:solidFill>
                <a:latin typeface="Calibri"/>
              </a:rPr>
              <a:pPr/>
              <a:t>11/28/13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6B6740-2C59-204A-A38B-4E82384FC35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1159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A4CC1E8D-371E-0F4B-9612-5ACDB1B9A6EC}" type="datetimeFigureOut">
              <a:rPr lang="en-US">
                <a:solidFill>
                  <a:prstClr val="black">
                    <a:tint val="75000"/>
                  </a:prstClr>
                </a:solidFill>
                <a:latin typeface="Calibri"/>
              </a:rPr>
              <a:pPr/>
              <a:t>11/28/13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6B6740-2C59-204A-A38B-4E82384FC35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59246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sv-S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Click to edit Master text styles</a:t>
            </a:r>
          </a:p>
        </p:txBody>
      </p:sp>
      <p:sp>
        <p:nvSpPr>
          <p:cNvPr id="4" name="Date Placeholder 3"/>
          <p:cNvSpPr>
            <a:spLocks noGrp="1"/>
          </p:cNvSpPr>
          <p:nvPr>
            <p:ph type="dt" sz="half" idx="10"/>
          </p:nvPr>
        </p:nvSpPr>
        <p:spPr/>
        <p:txBody>
          <a:bodyPr/>
          <a:lstStyle/>
          <a:p>
            <a:fld id="{A4CC1E8D-371E-0F4B-9612-5ACDB1B9A6EC}" type="datetimeFigureOut">
              <a:rPr lang="en-US">
                <a:solidFill>
                  <a:prstClr val="black">
                    <a:tint val="75000"/>
                  </a:prstClr>
                </a:solidFill>
                <a:latin typeface="Calibri"/>
              </a:rPr>
              <a:pPr/>
              <a:t>11/28/13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6B6740-2C59-204A-A38B-4E82384FC35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504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Date Placeholder 4"/>
          <p:cNvSpPr>
            <a:spLocks noGrp="1"/>
          </p:cNvSpPr>
          <p:nvPr>
            <p:ph type="dt" sz="half" idx="10"/>
          </p:nvPr>
        </p:nvSpPr>
        <p:spPr/>
        <p:txBody>
          <a:bodyPr/>
          <a:lstStyle/>
          <a:p>
            <a:fld id="{A4CC1E8D-371E-0F4B-9612-5ACDB1B9A6EC}" type="datetimeFigureOut">
              <a:rPr lang="en-US">
                <a:solidFill>
                  <a:prstClr val="black">
                    <a:tint val="75000"/>
                  </a:prstClr>
                </a:solidFill>
                <a:latin typeface="Calibri"/>
              </a:rPr>
              <a:pPr/>
              <a:t>11/28/13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6B6740-2C59-204A-A38B-4E82384FC35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552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7" name="Date Placeholder 6"/>
          <p:cNvSpPr>
            <a:spLocks noGrp="1"/>
          </p:cNvSpPr>
          <p:nvPr>
            <p:ph type="dt" sz="half" idx="10"/>
          </p:nvPr>
        </p:nvSpPr>
        <p:spPr/>
        <p:txBody>
          <a:bodyPr/>
          <a:lstStyle/>
          <a:p>
            <a:fld id="{A4CC1E8D-371E-0F4B-9612-5ACDB1B9A6EC}" type="datetimeFigureOut">
              <a:rPr lang="en-US">
                <a:solidFill>
                  <a:prstClr val="black">
                    <a:tint val="75000"/>
                  </a:prstClr>
                </a:solidFill>
                <a:latin typeface="Calibri"/>
              </a:rPr>
              <a:pPr/>
              <a:t>11/28/13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46B6740-2C59-204A-A38B-4E82384FC35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6559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Date Placeholder 2"/>
          <p:cNvSpPr>
            <a:spLocks noGrp="1"/>
          </p:cNvSpPr>
          <p:nvPr>
            <p:ph type="dt" sz="half" idx="10"/>
          </p:nvPr>
        </p:nvSpPr>
        <p:spPr/>
        <p:txBody>
          <a:bodyPr/>
          <a:lstStyle/>
          <a:p>
            <a:fld id="{A4CC1E8D-371E-0F4B-9612-5ACDB1B9A6EC}" type="datetimeFigureOut">
              <a:rPr lang="en-US">
                <a:solidFill>
                  <a:prstClr val="black">
                    <a:tint val="75000"/>
                  </a:prstClr>
                </a:solidFill>
                <a:latin typeface="Calibri"/>
              </a:rPr>
              <a:pPr/>
              <a:t>11/28/13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46B6740-2C59-204A-A38B-4E82384FC35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6826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CC1E8D-371E-0F4B-9612-5ACDB1B9A6EC}" type="datetimeFigureOut">
              <a:rPr lang="en-US">
                <a:solidFill>
                  <a:prstClr val="black">
                    <a:tint val="75000"/>
                  </a:prstClr>
                </a:solidFill>
                <a:latin typeface="Calibri"/>
              </a:rPr>
              <a:pPr/>
              <a:t>11/28/13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46B6740-2C59-204A-A38B-4E82384FC35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0083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sv-S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Click to edit Master text styles</a:t>
            </a:r>
          </a:p>
        </p:txBody>
      </p:sp>
      <p:sp>
        <p:nvSpPr>
          <p:cNvPr id="4" name="Date Placeholder 3"/>
          <p:cNvSpPr>
            <a:spLocks noGrp="1"/>
          </p:cNvSpPr>
          <p:nvPr>
            <p:ph type="dt" sz="half" idx="10"/>
          </p:nvPr>
        </p:nvSpPr>
        <p:spPr/>
        <p:txBody>
          <a:bodyPr/>
          <a:lstStyle/>
          <a:p>
            <a:fld id="{31CD9828-2096-8041-A97D-EB5A05993530}" type="datetimeFigureOut">
              <a:rPr lang="en-US" smtClean="0"/>
              <a:t>11/28/13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B79D5-149D-6147-A5DC-6F1B23BC4C94}" type="slidenum">
              <a:rPr lang="en-US" smtClean="0"/>
              <a:t>‹#›</a:t>
            </a:fld>
            <a:endParaRPr lang="en-US"/>
          </a:p>
        </p:txBody>
      </p:sp>
    </p:spTree>
    <p:extLst>
      <p:ext uri="{BB962C8B-B14F-4D97-AF65-F5344CB8AC3E}">
        <p14:creationId xmlns:p14="http://schemas.microsoft.com/office/powerpoint/2010/main" val="3715964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sv-S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A4CC1E8D-371E-0F4B-9612-5ACDB1B9A6EC}" type="datetimeFigureOut">
              <a:rPr lang="en-US">
                <a:solidFill>
                  <a:prstClr val="black">
                    <a:tint val="75000"/>
                  </a:prstClr>
                </a:solidFill>
                <a:latin typeface="Calibri"/>
              </a:rPr>
              <a:pPr/>
              <a:t>11/28/13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6B6740-2C59-204A-A38B-4E82384FC35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3379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sv-S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A4CC1E8D-371E-0F4B-9612-5ACDB1B9A6EC}" type="datetimeFigureOut">
              <a:rPr lang="en-US">
                <a:solidFill>
                  <a:prstClr val="black">
                    <a:tint val="75000"/>
                  </a:prstClr>
                </a:solidFill>
                <a:latin typeface="Calibri"/>
              </a:rPr>
              <a:pPr/>
              <a:t>11/28/13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6B6740-2C59-204A-A38B-4E82384FC35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70383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A4CC1E8D-371E-0F4B-9612-5ACDB1B9A6EC}" type="datetimeFigureOut">
              <a:rPr lang="en-US">
                <a:solidFill>
                  <a:prstClr val="black">
                    <a:tint val="75000"/>
                  </a:prstClr>
                </a:solidFill>
                <a:latin typeface="Calibri"/>
              </a:rPr>
              <a:pPr/>
              <a:t>11/28/13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6B6740-2C59-204A-A38B-4E82384FC35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24881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A4CC1E8D-371E-0F4B-9612-5ACDB1B9A6EC}" type="datetimeFigureOut">
              <a:rPr lang="en-US">
                <a:solidFill>
                  <a:prstClr val="black">
                    <a:tint val="75000"/>
                  </a:prstClr>
                </a:solidFill>
                <a:latin typeface="Calibri"/>
              </a:rPr>
              <a:pPr/>
              <a:t>11/28/13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6B6740-2C59-204A-A38B-4E82384FC35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79340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en-US"/>
          </a:p>
        </p:txBody>
      </p:sp>
      <p:sp>
        <p:nvSpPr>
          <p:cNvPr id="4" name="Date Placeholder 3"/>
          <p:cNvSpPr>
            <a:spLocks noGrp="1"/>
          </p:cNvSpPr>
          <p:nvPr>
            <p:ph type="dt" sz="half" idx="10"/>
          </p:nvPr>
        </p:nvSpPr>
        <p:spPr/>
        <p:txBody>
          <a:bodyPr/>
          <a:lstStyle/>
          <a:p>
            <a:fld id="{A4CC1E8D-371E-0F4B-9612-5ACDB1B9A6EC}" type="datetimeFigureOut">
              <a:rPr lang="en-US">
                <a:solidFill>
                  <a:prstClr val="black">
                    <a:tint val="75000"/>
                  </a:prstClr>
                </a:solidFill>
                <a:latin typeface="Calibri"/>
              </a:rPr>
              <a:pPr/>
              <a:t>11/28/13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6B6740-2C59-204A-A38B-4E82384FC35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4174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A4CC1E8D-371E-0F4B-9612-5ACDB1B9A6EC}" type="datetimeFigureOut">
              <a:rPr lang="en-US">
                <a:solidFill>
                  <a:prstClr val="black">
                    <a:tint val="75000"/>
                  </a:prstClr>
                </a:solidFill>
                <a:latin typeface="Calibri"/>
              </a:rPr>
              <a:pPr/>
              <a:t>11/28/13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6B6740-2C59-204A-A38B-4E82384FC35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3469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sv-S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Click to edit Master text styles</a:t>
            </a:r>
          </a:p>
        </p:txBody>
      </p:sp>
      <p:sp>
        <p:nvSpPr>
          <p:cNvPr id="4" name="Date Placeholder 3"/>
          <p:cNvSpPr>
            <a:spLocks noGrp="1"/>
          </p:cNvSpPr>
          <p:nvPr>
            <p:ph type="dt" sz="half" idx="10"/>
          </p:nvPr>
        </p:nvSpPr>
        <p:spPr/>
        <p:txBody>
          <a:bodyPr/>
          <a:lstStyle/>
          <a:p>
            <a:fld id="{A4CC1E8D-371E-0F4B-9612-5ACDB1B9A6EC}" type="datetimeFigureOut">
              <a:rPr lang="en-US">
                <a:solidFill>
                  <a:prstClr val="black">
                    <a:tint val="75000"/>
                  </a:prstClr>
                </a:solidFill>
                <a:latin typeface="Calibri"/>
              </a:rPr>
              <a:pPr/>
              <a:t>11/28/13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6B6740-2C59-204A-A38B-4E82384FC35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2104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Date Placeholder 4"/>
          <p:cNvSpPr>
            <a:spLocks noGrp="1"/>
          </p:cNvSpPr>
          <p:nvPr>
            <p:ph type="dt" sz="half" idx="10"/>
          </p:nvPr>
        </p:nvSpPr>
        <p:spPr/>
        <p:txBody>
          <a:bodyPr/>
          <a:lstStyle/>
          <a:p>
            <a:fld id="{A4CC1E8D-371E-0F4B-9612-5ACDB1B9A6EC}" type="datetimeFigureOut">
              <a:rPr lang="en-US">
                <a:solidFill>
                  <a:prstClr val="black">
                    <a:tint val="75000"/>
                  </a:prstClr>
                </a:solidFill>
                <a:latin typeface="Calibri"/>
              </a:rPr>
              <a:pPr/>
              <a:t>11/28/13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6B6740-2C59-204A-A38B-4E82384FC35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4444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7" name="Date Placeholder 6"/>
          <p:cNvSpPr>
            <a:spLocks noGrp="1"/>
          </p:cNvSpPr>
          <p:nvPr>
            <p:ph type="dt" sz="half" idx="10"/>
          </p:nvPr>
        </p:nvSpPr>
        <p:spPr/>
        <p:txBody>
          <a:bodyPr/>
          <a:lstStyle/>
          <a:p>
            <a:fld id="{A4CC1E8D-371E-0F4B-9612-5ACDB1B9A6EC}" type="datetimeFigureOut">
              <a:rPr lang="en-US">
                <a:solidFill>
                  <a:prstClr val="black">
                    <a:tint val="75000"/>
                  </a:prstClr>
                </a:solidFill>
                <a:latin typeface="Calibri"/>
              </a:rPr>
              <a:pPr/>
              <a:t>11/28/13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46B6740-2C59-204A-A38B-4E82384FC35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119274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Date Placeholder 2"/>
          <p:cNvSpPr>
            <a:spLocks noGrp="1"/>
          </p:cNvSpPr>
          <p:nvPr>
            <p:ph type="dt" sz="half" idx="10"/>
          </p:nvPr>
        </p:nvSpPr>
        <p:spPr/>
        <p:txBody>
          <a:bodyPr/>
          <a:lstStyle/>
          <a:p>
            <a:fld id="{A4CC1E8D-371E-0F4B-9612-5ACDB1B9A6EC}" type="datetimeFigureOut">
              <a:rPr lang="en-US">
                <a:solidFill>
                  <a:prstClr val="black">
                    <a:tint val="75000"/>
                  </a:prstClr>
                </a:solidFill>
                <a:latin typeface="Calibri"/>
              </a:rPr>
              <a:pPr/>
              <a:t>11/28/13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46B6740-2C59-204A-A38B-4E82384FC35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023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Date Placeholder 4"/>
          <p:cNvSpPr>
            <a:spLocks noGrp="1"/>
          </p:cNvSpPr>
          <p:nvPr>
            <p:ph type="dt" sz="half" idx="10"/>
          </p:nvPr>
        </p:nvSpPr>
        <p:spPr/>
        <p:txBody>
          <a:bodyPr/>
          <a:lstStyle/>
          <a:p>
            <a:fld id="{31CD9828-2096-8041-A97D-EB5A05993530}" type="datetimeFigureOut">
              <a:rPr lang="en-US" smtClean="0"/>
              <a:t>11/28/13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0B79D5-149D-6147-A5DC-6F1B23BC4C94}" type="slidenum">
              <a:rPr lang="en-US" smtClean="0"/>
              <a:t>‹#›</a:t>
            </a:fld>
            <a:endParaRPr lang="en-US"/>
          </a:p>
        </p:txBody>
      </p:sp>
    </p:spTree>
    <p:extLst>
      <p:ext uri="{BB962C8B-B14F-4D97-AF65-F5344CB8AC3E}">
        <p14:creationId xmlns:p14="http://schemas.microsoft.com/office/powerpoint/2010/main" val="28171201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CC1E8D-371E-0F4B-9612-5ACDB1B9A6EC}" type="datetimeFigureOut">
              <a:rPr lang="en-US">
                <a:solidFill>
                  <a:prstClr val="black">
                    <a:tint val="75000"/>
                  </a:prstClr>
                </a:solidFill>
                <a:latin typeface="Calibri"/>
              </a:rPr>
              <a:pPr/>
              <a:t>11/28/13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46B6740-2C59-204A-A38B-4E82384FC35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263769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sv-S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A4CC1E8D-371E-0F4B-9612-5ACDB1B9A6EC}" type="datetimeFigureOut">
              <a:rPr lang="en-US">
                <a:solidFill>
                  <a:prstClr val="black">
                    <a:tint val="75000"/>
                  </a:prstClr>
                </a:solidFill>
                <a:latin typeface="Calibri"/>
              </a:rPr>
              <a:pPr/>
              <a:t>11/28/13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6B6740-2C59-204A-A38B-4E82384FC35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91390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sv-S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A4CC1E8D-371E-0F4B-9612-5ACDB1B9A6EC}" type="datetimeFigureOut">
              <a:rPr lang="en-US">
                <a:solidFill>
                  <a:prstClr val="black">
                    <a:tint val="75000"/>
                  </a:prstClr>
                </a:solidFill>
                <a:latin typeface="Calibri"/>
              </a:rPr>
              <a:pPr/>
              <a:t>11/28/13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6B6740-2C59-204A-A38B-4E82384FC35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51807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A4CC1E8D-371E-0F4B-9612-5ACDB1B9A6EC}" type="datetimeFigureOut">
              <a:rPr lang="en-US">
                <a:solidFill>
                  <a:prstClr val="black">
                    <a:tint val="75000"/>
                  </a:prstClr>
                </a:solidFill>
                <a:latin typeface="Calibri"/>
              </a:rPr>
              <a:pPr/>
              <a:t>11/28/13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6B6740-2C59-204A-A38B-4E82384FC35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4307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A4CC1E8D-371E-0F4B-9612-5ACDB1B9A6EC}" type="datetimeFigureOut">
              <a:rPr lang="en-US">
                <a:solidFill>
                  <a:prstClr val="black">
                    <a:tint val="75000"/>
                  </a:prstClr>
                </a:solidFill>
                <a:latin typeface="Calibri"/>
              </a:rPr>
              <a:pPr/>
              <a:t>11/28/13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6B6740-2C59-204A-A38B-4E82384FC35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65153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68E9B6BA-75A8-B84D-9CDB-B5F4F332B459}" type="datetimeFigureOut">
              <a:rPr lang="sv-SE" smtClean="0">
                <a:solidFill>
                  <a:prstClr val="black">
                    <a:tint val="75000"/>
                  </a:prstClr>
                </a:solidFill>
                <a:latin typeface="Calibri"/>
              </a:rPr>
              <a:pPr/>
              <a:t>11/28/13</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FB281CE9-3EA4-4A42-A694-0AB36D278DF8}"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4677558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68E9B6BA-75A8-B84D-9CDB-B5F4F332B459}" type="datetimeFigureOut">
              <a:rPr lang="sv-SE" smtClean="0">
                <a:solidFill>
                  <a:prstClr val="black">
                    <a:tint val="75000"/>
                  </a:prstClr>
                </a:solidFill>
                <a:latin typeface="Calibri"/>
              </a:rPr>
              <a:pPr/>
              <a:t>11/28/13</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FB281CE9-3EA4-4A42-A694-0AB36D278DF8}"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6555724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68E9B6BA-75A8-B84D-9CDB-B5F4F332B459}" type="datetimeFigureOut">
              <a:rPr lang="sv-SE" smtClean="0">
                <a:solidFill>
                  <a:prstClr val="black">
                    <a:tint val="75000"/>
                  </a:prstClr>
                </a:solidFill>
                <a:latin typeface="Calibri"/>
              </a:rPr>
              <a:pPr/>
              <a:t>11/28/13</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FB281CE9-3EA4-4A42-A694-0AB36D278DF8}"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1261308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68E9B6BA-75A8-B84D-9CDB-B5F4F332B459}" type="datetimeFigureOut">
              <a:rPr lang="sv-SE" smtClean="0">
                <a:solidFill>
                  <a:prstClr val="black">
                    <a:tint val="75000"/>
                  </a:prstClr>
                </a:solidFill>
                <a:latin typeface="Calibri"/>
              </a:rPr>
              <a:pPr/>
              <a:t>11/28/13</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FB281CE9-3EA4-4A42-A694-0AB36D278DF8}"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541772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68E9B6BA-75A8-B84D-9CDB-B5F4F332B459}" type="datetimeFigureOut">
              <a:rPr lang="sv-SE" smtClean="0">
                <a:solidFill>
                  <a:prstClr val="black">
                    <a:tint val="75000"/>
                  </a:prstClr>
                </a:solidFill>
                <a:latin typeface="Calibri"/>
              </a:rPr>
              <a:pPr/>
              <a:t>11/28/13</a:t>
            </a:fld>
            <a:endParaRPr lang="sv-SE">
              <a:solidFill>
                <a:prstClr val="black">
                  <a:tint val="75000"/>
                </a:prstClr>
              </a:solidFill>
              <a:latin typeface="Calibri"/>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latin typeface="Calibri"/>
            </a:endParaRPr>
          </a:p>
        </p:txBody>
      </p:sp>
      <p:sp>
        <p:nvSpPr>
          <p:cNvPr id="9" name="Platshållare för bildnummer 8"/>
          <p:cNvSpPr>
            <a:spLocks noGrp="1"/>
          </p:cNvSpPr>
          <p:nvPr>
            <p:ph type="sldNum" sz="quarter" idx="12"/>
          </p:nvPr>
        </p:nvSpPr>
        <p:spPr/>
        <p:txBody>
          <a:bodyPr/>
          <a:lstStyle/>
          <a:p>
            <a:fld id="{FB281CE9-3EA4-4A42-A694-0AB36D278DF8}"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403998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7" name="Date Placeholder 6"/>
          <p:cNvSpPr>
            <a:spLocks noGrp="1"/>
          </p:cNvSpPr>
          <p:nvPr>
            <p:ph type="dt" sz="half" idx="10"/>
          </p:nvPr>
        </p:nvSpPr>
        <p:spPr/>
        <p:txBody>
          <a:bodyPr/>
          <a:lstStyle/>
          <a:p>
            <a:fld id="{31CD9828-2096-8041-A97D-EB5A05993530}" type="datetimeFigureOut">
              <a:rPr lang="en-US" smtClean="0"/>
              <a:t>11/28/13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0B79D5-149D-6147-A5DC-6F1B23BC4C94}" type="slidenum">
              <a:rPr lang="en-US" smtClean="0"/>
              <a:t>‹#›</a:t>
            </a:fld>
            <a:endParaRPr lang="en-US"/>
          </a:p>
        </p:txBody>
      </p:sp>
    </p:spTree>
    <p:extLst>
      <p:ext uri="{BB962C8B-B14F-4D97-AF65-F5344CB8AC3E}">
        <p14:creationId xmlns:p14="http://schemas.microsoft.com/office/powerpoint/2010/main" val="7508762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68E9B6BA-75A8-B84D-9CDB-B5F4F332B459}" type="datetimeFigureOut">
              <a:rPr lang="sv-SE" smtClean="0">
                <a:solidFill>
                  <a:prstClr val="black">
                    <a:tint val="75000"/>
                  </a:prstClr>
                </a:solidFill>
                <a:latin typeface="Calibri"/>
              </a:rPr>
              <a:pPr/>
              <a:t>11/28/13</a:t>
            </a:fld>
            <a:endParaRPr lang="sv-SE">
              <a:solidFill>
                <a:prstClr val="black">
                  <a:tint val="75000"/>
                </a:prstClr>
              </a:solidFill>
              <a:latin typeface="Calibri"/>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latin typeface="Calibri"/>
            </a:endParaRPr>
          </a:p>
        </p:txBody>
      </p:sp>
      <p:sp>
        <p:nvSpPr>
          <p:cNvPr id="5" name="Platshållare för bildnummer 4"/>
          <p:cNvSpPr>
            <a:spLocks noGrp="1"/>
          </p:cNvSpPr>
          <p:nvPr>
            <p:ph type="sldNum" sz="quarter" idx="12"/>
          </p:nvPr>
        </p:nvSpPr>
        <p:spPr/>
        <p:txBody>
          <a:bodyPr/>
          <a:lstStyle/>
          <a:p>
            <a:fld id="{FB281CE9-3EA4-4A42-A694-0AB36D278DF8}"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8914621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68E9B6BA-75A8-B84D-9CDB-B5F4F332B459}" type="datetimeFigureOut">
              <a:rPr lang="sv-SE" smtClean="0">
                <a:solidFill>
                  <a:prstClr val="black">
                    <a:tint val="75000"/>
                  </a:prstClr>
                </a:solidFill>
                <a:latin typeface="Calibri"/>
              </a:rPr>
              <a:pPr/>
              <a:t>11/28/13</a:t>
            </a:fld>
            <a:endParaRPr lang="sv-SE">
              <a:solidFill>
                <a:prstClr val="black">
                  <a:tint val="75000"/>
                </a:prstClr>
              </a:solidFill>
              <a:latin typeface="Calibri"/>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latin typeface="Calibri"/>
            </a:endParaRPr>
          </a:p>
        </p:txBody>
      </p:sp>
      <p:sp>
        <p:nvSpPr>
          <p:cNvPr id="4" name="Platshållare för bildnummer 3"/>
          <p:cNvSpPr>
            <a:spLocks noGrp="1"/>
          </p:cNvSpPr>
          <p:nvPr>
            <p:ph type="sldNum" sz="quarter" idx="12"/>
          </p:nvPr>
        </p:nvSpPr>
        <p:spPr/>
        <p:txBody>
          <a:bodyPr/>
          <a:lstStyle/>
          <a:p>
            <a:fld id="{FB281CE9-3EA4-4A42-A694-0AB36D278DF8}"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0908774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68E9B6BA-75A8-B84D-9CDB-B5F4F332B459}" type="datetimeFigureOut">
              <a:rPr lang="sv-SE" smtClean="0">
                <a:solidFill>
                  <a:prstClr val="black">
                    <a:tint val="75000"/>
                  </a:prstClr>
                </a:solidFill>
                <a:latin typeface="Calibri"/>
              </a:rPr>
              <a:pPr/>
              <a:t>11/28/13</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FB281CE9-3EA4-4A42-A694-0AB36D278DF8}"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417371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68E9B6BA-75A8-B84D-9CDB-B5F4F332B459}" type="datetimeFigureOut">
              <a:rPr lang="sv-SE" smtClean="0">
                <a:solidFill>
                  <a:prstClr val="black">
                    <a:tint val="75000"/>
                  </a:prstClr>
                </a:solidFill>
                <a:latin typeface="Calibri"/>
              </a:rPr>
              <a:pPr/>
              <a:t>11/28/13</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FB281CE9-3EA4-4A42-A694-0AB36D278DF8}"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7528691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68E9B6BA-75A8-B84D-9CDB-B5F4F332B459}" type="datetimeFigureOut">
              <a:rPr lang="sv-SE" smtClean="0">
                <a:solidFill>
                  <a:prstClr val="black">
                    <a:tint val="75000"/>
                  </a:prstClr>
                </a:solidFill>
                <a:latin typeface="Calibri"/>
              </a:rPr>
              <a:pPr/>
              <a:t>11/28/13</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FB281CE9-3EA4-4A42-A694-0AB36D278DF8}"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6331551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68E9B6BA-75A8-B84D-9CDB-B5F4F332B459}" type="datetimeFigureOut">
              <a:rPr lang="sv-SE" smtClean="0">
                <a:solidFill>
                  <a:prstClr val="black">
                    <a:tint val="75000"/>
                  </a:prstClr>
                </a:solidFill>
                <a:latin typeface="Calibri"/>
              </a:rPr>
              <a:pPr/>
              <a:t>11/28/13</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FB281CE9-3EA4-4A42-A694-0AB36D278DF8}"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42683737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4" name="Symbol zastępczy numeru slajdu 5"/>
          <p:cNvSpPr txBox="1">
            <a:spLocks/>
          </p:cNvSpPr>
          <p:nvPr/>
        </p:nvSpPr>
        <p:spPr>
          <a:xfrm>
            <a:off x="293600" y="6355869"/>
            <a:ext cx="2133339" cy="365998"/>
          </a:xfrm>
          <a:prstGeom prst="rect">
            <a:avLst/>
          </a:prstGeom>
        </p:spPr>
        <p:txBody>
          <a:bodyPr lIns="64282" tIns="32141" rIns="64282" bIns="32141" anchor="ctr"/>
          <a:lstStyle>
            <a:defPPr>
              <a:defRPr lang="pl-PL"/>
            </a:defPPr>
            <a:lvl1pPr algn="l" rtl="0" fontAlgn="base">
              <a:spcBef>
                <a:spcPct val="0"/>
              </a:spcBef>
              <a:spcAft>
                <a:spcPct val="0"/>
              </a:spcAft>
              <a:defRPr sz="1200" b="1" kern="1200">
                <a:solidFill>
                  <a:schemeClr val="accent6">
                    <a:lumMod val="60000"/>
                    <a:lumOff val="40000"/>
                  </a:schemeClr>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defTabSz="914400">
              <a:defRPr/>
            </a:pPr>
            <a:fld id="{D4B210EA-1F79-C245-A270-52E54A236BAE}" type="slidenum">
              <a:rPr lang="pl-PL" smtClean="0">
                <a:solidFill>
                  <a:srgbClr val="0B87C4"/>
                </a:solidFill>
              </a:rPr>
              <a:pPr defTabSz="914400">
                <a:defRPr/>
              </a:pPr>
              <a:t>‹#›</a:t>
            </a:fld>
            <a:endParaRPr lang="pl-PL" dirty="0" smtClean="0">
              <a:solidFill>
                <a:srgbClr val="0B87C4"/>
              </a:solidFill>
            </a:endParaRPr>
          </a:p>
        </p:txBody>
      </p:sp>
      <p:sp>
        <p:nvSpPr>
          <p:cNvPr id="2" name="Tytuł 1"/>
          <p:cNvSpPr>
            <a:spLocks noGrp="1"/>
          </p:cNvSpPr>
          <p:nvPr>
            <p:ph type="ctrTitle"/>
          </p:nvPr>
        </p:nvSpPr>
        <p:spPr>
          <a:xfrm>
            <a:off x="685437" y="2130154"/>
            <a:ext cx="7773126" cy="1470687"/>
          </a:xfrm>
        </p:spPr>
        <p:txBody>
          <a:bodyPr/>
          <a:lstStyle/>
          <a:p>
            <a:r>
              <a:rPr lang="pl-PL" smtClean="0"/>
              <a:t>Mastertitelformat bearbeiten</a:t>
            </a:r>
            <a:endParaRPr lang="pl-PL" dirty="0"/>
          </a:p>
        </p:txBody>
      </p:sp>
      <p:sp>
        <p:nvSpPr>
          <p:cNvPr id="3" name="Podtytuł 2"/>
          <p:cNvSpPr>
            <a:spLocks noGrp="1"/>
          </p:cNvSpPr>
          <p:nvPr>
            <p:ph type="subTitle" idx="1"/>
          </p:nvPr>
        </p:nvSpPr>
        <p:spPr>
          <a:xfrm>
            <a:off x="1371991" y="3886498"/>
            <a:ext cx="6400018" cy="1751881"/>
          </a:xfrm>
        </p:spPr>
        <p:txBody>
          <a:bodyPr/>
          <a:lstStyle>
            <a:lvl1pPr marL="0" indent="0" algn="ctr">
              <a:buNone/>
              <a:defRPr b="1">
                <a:solidFill>
                  <a:schemeClr val="accent6">
                    <a:lumMod val="60000"/>
                    <a:lumOff val="40000"/>
                  </a:schemeClr>
                </a:solidFill>
              </a:defRPr>
            </a:lvl1pPr>
            <a:lvl2pPr marL="321412" indent="0" algn="ctr">
              <a:buNone/>
              <a:defRPr>
                <a:solidFill>
                  <a:schemeClr val="tx1">
                    <a:tint val="75000"/>
                  </a:schemeClr>
                </a:solidFill>
              </a:defRPr>
            </a:lvl2pPr>
            <a:lvl3pPr marL="642823" indent="0" algn="ctr">
              <a:buNone/>
              <a:defRPr>
                <a:solidFill>
                  <a:schemeClr val="tx1">
                    <a:tint val="75000"/>
                  </a:schemeClr>
                </a:solidFill>
              </a:defRPr>
            </a:lvl3pPr>
            <a:lvl4pPr marL="964235" indent="0" algn="ctr">
              <a:buNone/>
              <a:defRPr>
                <a:solidFill>
                  <a:schemeClr val="tx1">
                    <a:tint val="75000"/>
                  </a:schemeClr>
                </a:solidFill>
              </a:defRPr>
            </a:lvl4pPr>
            <a:lvl5pPr marL="1285646" indent="0" algn="ctr">
              <a:buNone/>
              <a:defRPr>
                <a:solidFill>
                  <a:schemeClr val="tx1">
                    <a:tint val="75000"/>
                  </a:schemeClr>
                </a:solidFill>
              </a:defRPr>
            </a:lvl5pPr>
            <a:lvl6pPr marL="1607058" indent="0" algn="ctr">
              <a:buNone/>
              <a:defRPr>
                <a:solidFill>
                  <a:schemeClr val="tx1">
                    <a:tint val="75000"/>
                  </a:schemeClr>
                </a:solidFill>
              </a:defRPr>
            </a:lvl6pPr>
            <a:lvl7pPr marL="1928470" indent="0" algn="ctr">
              <a:buNone/>
              <a:defRPr>
                <a:solidFill>
                  <a:schemeClr val="tx1">
                    <a:tint val="75000"/>
                  </a:schemeClr>
                </a:solidFill>
              </a:defRPr>
            </a:lvl7pPr>
            <a:lvl8pPr marL="2249881" indent="0" algn="ctr">
              <a:buNone/>
              <a:defRPr>
                <a:solidFill>
                  <a:schemeClr val="tx1">
                    <a:tint val="75000"/>
                  </a:schemeClr>
                </a:solidFill>
              </a:defRPr>
            </a:lvl8pPr>
            <a:lvl9pPr marL="2571293" indent="0" algn="ctr">
              <a:buNone/>
              <a:defRPr>
                <a:solidFill>
                  <a:schemeClr val="tx1">
                    <a:tint val="75000"/>
                  </a:schemeClr>
                </a:solidFill>
              </a:defRPr>
            </a:lvl9pPr>
          </a:lstStyle>
          <a:p>
            <a:r>
              <a:rPr lang="pl-PL" dirty="0" smtClean="0"/>
              <a:t>Kliknij, aby edytować styl wzorca podtytułu</a:t>
            </a:r>
            <a:endParaRPr lang="pl-PL" dirty="0"/>
          </a:p>
        </p:txBody>
      </p:sp>
      <p:sp>
        <p:nvSpPr>
          <p:cNvPr id="5" name="Symbol zastępczy stopki 4"/>
          <p:cNvSpPr>
            <a:spLocks noGrp="1"/>
          </p:cNvSpPr>
          <p:nvPr>
            <p:ph type="ftr" sz="quarter" idx="10"/>
          </p:nvPr>
        </p:nvSpPr>
        <p:spPr/>
        <p:txBody>
          <a:bodyPr/>
          <a:lstStyle>
            <a:lvl1pPr algn="l">
              <a:defRPr sz="1300" b="1">
                <a:solidFill>
                  <a:schemeClr val="tx2"/>
                </a:solidFill>
              </a:defRPr>
            </a:lvl1pPr>
          </a:lstStyle>
          <a:p>
            <a:pPr>
              <a:defRPr/>
            </a:pPr>
            <a:r>
              <a:rPr lang="en-US" smtClean="0">
                <a:solidFill>
                  <a:srgbClr val="0B87C4"/>
                </a:solidFill>
              </a:rPr>
              <a:t>Informationsmöte 13-01-24</a:t>
            </a:r>
            <a:endParaRPr lang="pl-PL">
              <a:solidFill>
                <a:srgbClr val="0B87C4"/>
              </a:solidFill>
            </a:endParaRPr>
          </a:p>
        </p:txBody>
      </p:sp>
    </p:spTree>
    <p:extLst>
      <p:ext uri="{BB962C8B-B14F-4D97-AF65-F5344CB8AC3E}">
        <p14:creationId xmlns:p14="http://schemas.microsoft.com/office/powerpoint/2010/main" val="21459832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Mastertitelformat bearbeiten</a:t>
            </a:r>
            <a:endParaRPr lang="pl-PL" dirty="0"/>
          </a:p>
        </p:txBody>
      </p:sp>
      <p:sp>
        <p:nvSpPr>
          <p:cNvPr id="3" name="Symbol zastępczy zawartości 2"/>
          <p:cNvSpPr>
            <a:spLocks noGrp="1"/>
          </p:cNvSpPr>
          <p:nvPr>
            <p:ph idx="1"/>
          </p:nvPr>
        </p:nvSpPr>
        <p:spPr/>
        <p:txBody>
          <a:bodyPr/>
          <a:lstStyle/>
          <a:p>
            <a:pPr lvl="0"/>
            <a:r>
              <a:rPr lang="pl-PL" smtClean="0"/>
              <a:t>Mastertextformat bearbeiten</a:t>
            </a:r>
          </a:p>
          <a:p>
            <a:pPr lvl="1"/>
            <a:r>
              <a:rPr lang="pl-PL" smtClean="0"/>
              <a:t>Zweite Ebene</a:t>
            </a:r>
          </a:p>
          <a:p>
            <a:pPr lvl="2"/>
            <a:r>
              <a:rPr lang="pl-PL" smtClean="0"/>
              <a:t>Dritte Ebene</a:t>
            </a:r>
          </a:p>
          <a:p>
            <a:pPr lvl="3"/>
            <a:r>
              <a:rPr lang="pl-PL" smtClean="0"/>
              <a:t>Vierte Ebene</a:t>
            </a:r>
          </a:p>
        </p:txBody>
      </p:sp>
      <p:sp>
        <p:nvSpPr>
          <p:cNvPr id="4" name="Symbol zastępczy stopki 4"/>
          <p:cNvSpPr>
            <a:spLocks noGrp="1"/>
          </p:cNvSpPr>
          <p:nvPr>
            <p:ph type="ftr" sz="quarter" idx="10"/>
          </p:nvPr>
        </p:nvSpPr>
        <p:spPr/>
        <p:txBody>
          <a:bodyPr/>
          <a:lstStyle>
            <a:lvl1pPr>
              <a:defRPr/>
            </a:lvl1pPr>
          </a:lstStyle>
          <a:p>
            <a:pPr>
              <a:defRPr/>
            </a:pPr>
            <a:r>
              <a:rPr lang="en-US" smtClean="0">
                <a:solidFill>
                  <a:srgbClr val="0B87C4"/>
                </a:solidFill>
              </a:rPr>
              <a:t>Informationsmöte 13-01-24</a:t>
            </a:r>
            <a:endParaRPr lang="pl-PL">
              <a:solidFill>
                <a:srgbClr val="0B87C4"/>
              </a:solidFill>
            </a:endParaRPr>
          </a:p>
        </p:txBody>
      </p:sp>
      <p:sp>
        <p:nvSpPr>
          <p:cNvPr id="5" name="Symbol zastępczy numeru slajdu 5"/>
          <p:cNvSpPr>
            <a:spLocks noGrp="1"/>
          </p:cNvSpPr>
          <p:nvPr>
            <p:ph type="sldNum" sz="quarter" idx="11"/>
          </p:nvPr>
        </p:nvSpPr>
        <p:spPr/>
        <p:txBody>
          <a:bodyPr/>
          <a:lstStyle>
            <a:lvl1pPr>
              <a:defRPr/>
            </a:lvl1pPr>
          </a:lstStyle>
          <a:p>
            <a:pPr>
              <a:defRPr/>
            </a:pPr>
            <a:fld id="{1CCB8CCB-9D49-1F4C-83C7-CB710CB25F01}" type="slidenum">
              <a:rPr lang="pl-PL">
                <a:solidFill>
                  <a:srgbClr val="0B87C4"/>
                </a:solidFill>
              </a:rPr>
              <a:pPr>
                <a:defRPr/>
              </a:pPr>
              <a:t>‹#›</a:t>
            </a:fld>
            <a:endParaRPr lang="pl-PL" dirty="0">
              <a:solidFill>
                <a:srgbClr val="0B87C4"/>
              </a:solidFill>
            </a:endParaRPr>
          </a:p>
        </p:txBody>
      </p:sp>
    </p:spTree>
    <p:extLst>
      <p:ext uri="{BB962C8B-B14F-4D97-AF65-F5344CB8AC3E}">
        <p14:creationId xmlns:p14="http://schemas.microsoft.com/office/powerpoint/2010/main" val="41447527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Mastertitelformat bearbeiten</a:t>
            </a:r>
            <a:endParaRPr lang="pl-PL" dirty="0"/>
          </a:p>
        </p:txBody>
      </p:sp>
      <p:sp>
        <p:nvSpPr>
          <p:cNvPr id="3" name="Symbol zastępczy tekstu 2"/>
          <p:cNvSpPr>
            <a:spLocks noGrp="1"/>
          </p:cNvSpPr>
          <p:nvPr>
            <p:ph type="body" idx="1"/>
          </p:nvPr>
        </p:nvSpPr>
        <p:spPr>
          <a:xfrm>
            <a:off x="457703" y="1535406"/>
            <a:ext cx="4040061" cy="639381"/>
          </a:xfrm>
        </p:spPr>
        <p:txBody>
          <a:bodyPr anchor="b"/>
          <a:lstStyle>
            <a:lvl1pPr marL="0" indent="0">
              <a:buNone/>
              <a:defRPr sz="1700" b="1"/>
            </a:lvl1pPr>
            <a:lvl2pPr marL="321412" indent="0">
              <a:buNone/>
              <a:defRPr sz="1400" b="1"/>
            </a:lvl2pPr>
            <a:lvl3pPr marL="642823" indent="0">
              <a:buNone/>
              <a:defRPr sz="1300" b="1"/>
            </a:lvl3pPr>
            <a:lvl4pPr marL="964235" indent="0">
              <a:buNone/>
              <a:defRPr sz="1100" b="1"/>
            </a:lvl4pPr>
            <a:lvl5pPr marL="1285646" indent="0">
              <a:buNone/>
              <a:defRPr sz="1100" b="1"/>
            </a:lvl5pPr>
            <a:lvl6pPr marL="1607058" indent="0">
              <a:buNone/>
              <a:defRPr sz="1100" b="1"/>
            </a:lvl6pPr>
            <a:lvl7pPr marL="1928470" indent="0">
              <a:buNone/>
              <a:defRPr sz="1100" b="1"/>
            </a:lvl7pPr>
            <a:lvl8pPr marL="2249881" indent="0">
              <a:buNone/>
              <a:defRPr sz="1100" b="1"/>
            </a:lvl8pPr>
            <a:lvl9pPr marL="2571293" indent="0">
              <a:buNone/>
              <a:defRPr sz="1100" b="1"/>
            </a:lvl9pPr>
          </a:lstStyle>
          <a:p>
            <a:pPr lvl="0"/>
            <a:r>
              <a:rPr lang="pl-PL" smtClean="0"/>
              <a:t>Mastertextformat bearbeiten</a:t>
            </a:r>
          </a:p>
        </p:txBody>
      </p:sp>
      <p:sp>
        <p:nvSpPr>
          <p:cNvPr id="4" name="Symbol zastępczy zawartości 3"/>
          <p:cNvSpPr>
            <a:spLocks noGrp="1"/>
          </p:cNvSpPr>
          <p:nvPr>
            <p:ph sz="half" idx="2"/>
          </p:nvPr>
        </p:nvSpPr>
        <p:spPr>
          <a:xfrm>
            <a:off x="457703" y="2174788"/>
            <a:ext cx="4040061" cy="3951216"/>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pl-PL" smtClean="0"/>
              <a:t>Mastertextformat bearbeiten</a:t>
            </a:r>
          </a:p>
          <a:p>
            <a:pPr lvl="1"/>
            <a:r>
              <a:rPr lang="pl-PL" smtClean="0"/>
              <a:t>Zweite Ebene</a:t>
            </a:r>
          </a:p>
          <a:p>
            <a:pPr lvl="2"/>
            <a:r>
              <a:rPr lang="pl-PL" smtClean="0"/>
              <a:t>Dritte Ebene</a:t>
            </a:r>
          </a:p>
          <a:p>
            <a:pPr lvl="3"/>
            <a:r>
              <a:rPr lang="pl-PL" smtClean="0"/>
              <a:t>Vierte Ebene</a:t>
            </a:r>
          </a:p>
        </p:txBody>
      </p:sp>
      <p:sp>
        <p:nvSpPr>
          <p:cNvPr id="5" name="Symbol zastępczy tekstu 4"/>
          <p:cNvSpPr>
            <a:spLocks noGrp="1"/>
          </p:cNvSpPr>
          <p:nvPr>
            <p:ph type="body" sz="quarter" idx="3"/>
          </p:nvPr>
        </p:nvSpPr>
        <p:spPr>
          <a:xfrm>
            <a:off x="4645121" y="1535406"/>
            <a:ext cx="4041177" cy="639381"/>
          </a:xfrm>
        </p:spPr>
        <p:txBody>
          <a:bodyPr anchor="b"/>
          <a:lstStyle>
            <a:lvl1pPr marL="0" indent="0">
              <a:buNone/>
              <a:defRPr sz="1700" b="1"/>
            </a:lvl1pPr>
            <a:lvl2pPr marL="321412" indent="0">
              <a:buNone/>
              <a:defRPr sz="1400" b="1"/>
            </a:lvl2pPr>
            <a:lvl3pPr marL="642823" indent="0">
              <a:buNone/>
              <a:defRPr sz="1300" b="1"/>
            </a:lvl3pPr>
            <a:lvl4pPr marL="964235" indent="0">
              <a:buNone/>
              <a:defRPr sz="1100" b="1"/>
            </a:lvl4pPr>
            <a:lvl5pPr marL="1285646" indent="0">
              <a:buNone/>
              <a:defRPr sz="1100" b="1"/>
            </a:lvl5pPr>
            <a:lvl6pPr marL="1607058" indent="0">
              <a:buNone/>
              <a:defRPr sz="1100" b="1"/>
            </a:lvl6pPr>
            <a:lvl7pPr marL="1928470" indent="0">
              <a:buNone/>
              <a:defRPr sz="1100" b="1"/>
            </a:lvl7pPr>
            <a:lvl8pPr marL="2249881" indent="0">
              <a:buNone/>
              <a:defRPr sz="1100" b="1"/>
            </a:lvl8pPr>
            <a:lvl9pPr marL="2571293" indent="0">
              <a:buNone/>
              <a:defRPr sz="1100" b="1"/>
            </a:lvl9pPr>
          </a:lstStyle>
          <a:p>
            <a:pPr lvl="0"/>
            <a:r>
              <a:rPr lang="pl-PL" smtClean="0"/>
              <a:t>Mastertextformat bearbeiten</a:t>
            </a:r>
          </a:p>
        </p:txBody>
      </p:sp>
      <p:sp>
        <p:nvSpPr>
          <p:cNvPr id="6" name="Symbol zastępczy zawartości 5"/>
          <p:cNvSpPr>
            <a:spLocks noGrp="1"/>
          </p:cNvSpPr>
          <p:nvPr>
            <p:ph sz="quarter" idx="4"/>
          </p:nvPr>
        </p:nvSpPr>
        <p:spPr>
          <a:xfrm>
            <a:off x="4645121" y="2174788"/>
            <a:ext cx="4041177" cy="3951216"/>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pl-PL" smtClean="0"/>
              <a:t>Mastertextformat bearbeiten</a:t>
            </a:r>
          </a:p>
          <a:p>
            <a:pPr lvl="1"/>
            <a:r>
              <a:rPr lang="pl-PL" smtClean="0"/>
              <a:t>Zweite Ebene</a:t>
            </a:r>
          </a:p>
          <a:p>
            <a:pPr lvl="2"/>
            <a:r>
              <a:rPr lang="pl-PL" smtClean="0"/>
              <a:t>Dritte Ebene</a:t>
            </a:r>
          </a:p>
          <a:p>
            <a:pPr lvl="3"/>
            <a:r>
              <a:rPr lang="pl-PL" smtClean="0"/>
              <a:t>Vierte Ebene</a:t>
            </a:r>
          </a:p>
        </p:txBody>
      </p:sp>
      <p:sp>
        <p:nvSpPr>
          <p:cNvPr id="7" name="Symbol zastępczy stopki 4"/>
          <p:cNvSpPr>
            <a:spLocks noGrp="1"/>
          </p:cNvSpPr>
          <p:nvPr>
            <p:ph type="ftr" sz="quarter" idx="10"/>
          </p:nvPr>
        </p:nvSpPr>
        <p:spPr/>
        <p:txBody>
          <a:bodyPr/>
          <a:lstStyle>
            <a:lvl1pPr>
              <a:defRPr/>
            </a:lvl1pPr>
          </a:lstStyle>
          <a:p>
            <a:pPr>
              <a:defRPr/>
            </a:pPr>
            <a:r>
              <a:rPr lang="en-US" smtClean="0">
                <a:solidFill>
                  <a:srgbClr val="0B87C4"/>
                </a:solidFill>
              </a:rPr>
              <a:t>Informationsmöte 13-01-24</a:t>
            </a:r>
            <a:endParaRPr lang="pl-PL">
              <a:solidFill>
                <a:srgbClr val="0B87C4"/>
              </a:solidFill>
            </a:endParaRPr>
          </a:p>
        </p:txBody>
      </p:sp>
      <p:sp>
        <p:nvSpPr>
          <p:cNvPr id="8" name="Symbol zastępczy numeru slajdu 5"/>
          <p:cNvSpPr>
            <a:spLocks noGrp="1"/>
          </p:cNvSpPr>
          <p:nvPr>
            <p:ph type="sldNum" sz="quarter" idx="11"/>
          </p:nvPr>
        </p:nvSpPr>
        <p:spPr/>
        <p:txBody>
          <a:bodyPr/>
          <a:lstStyle>
            <a:lvl1pPr>
              <a:defRPr/>
            </a:lvl1pPr>
          </a:lstStyle>
          <a:p>
            <a:pPr>
              <a:defRPr/>
            </a:pPr>
            <a:fld id="{90A17111-BBC5-A341-A712-BE74F7C118AD}" type="slidenum">
              <a:rPr lang="pl-PL">
                <a:solidFill>
                  <a:srgbClr val="0B87C4"/>
                </a:solidFill>
              </a:rPr>
              <a:pPr>
                <a:defRPr/>
              </a:pPr>
              <a:t>‹#›</a:t>
            </a:fld>
            <a:endParaRPr lang="pl-PL" dirty="0">
              <a:solidFill>
                <a:srgbClr val="0B87C4"/>
              </a:solidFill>
            </a:endParaRPr>
          </a:p>
        </p:txBody>
      </p:sp>
    </p:spTree>
    <p:extLst>
      <p:ext uri="{BB962C8B-B14F-4D97-AF65-F5344CB8AC3E}">
        <p14:creationId xmlns:p14="http://schemas.microsoft.com/office/powerpoint/2010/main" val="19708059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1738" y="4800377"/>
            <a:ext cx="5486846" cy="566851"/>
          </a:xfrm>
        </p:spPr>
        <p:txBody>
          <a:bodyPr anchor="b"/>
          <a:lstStyle>
            <a:lvl1pPr algn="l">
              <a:defRPr sz="1400" b="1"/>
            </a:lvl1pPr>
          </a:lstStyle>
          <a:p>
            <a:r>
              <a:rPr lang="pl-PL" dirty="0" smtClean="0"/>
              <a:t>Kliknij, aby </a:t>
            </a:r>
            <a:r>
              <a:rPr lang="pl-PL" dirty="0" err="1" smtClean="0"/>
              <a:t>edyt</a:t>
            </a:r>
            <a:r>
              <a:rPr lang="pl-PL" dirty="0" smtClean="0"/>
              <a:t>. styl wz. tyt.</a:t>
            </a:r>
            <a:endParaRPr lang="pl-PL" dirty="0"/>
          </a:p>
        </p:txBody>
      </p:sp>
      <p:sp>
        <p:nvSpPr>
          <p:cNvPr id="3" name="Symbol zastępczy obrazu 2"/>
          <p:cNvSpPr>
            <a:spLocks noGrp="1"/>
          </p:cNvSpPr>
          <p:nvPr>
            <p:ph type="pic" idx="1"/>
          </p:nvPr>
        </p:nvSpPr>
        <p:spPr>
          <a:xfrm>
            <a:off x="1791738" y="612601"/>
            <a:ext cx="5486846" cy="4115246"/>
          </a:xfrm>
        </p:spPr>
        <p:txBody>
          <a:bodyPr rtlCol="0">
            <a:normAutofit/>
          </a:bodyPr>
          <a:lstStyle>
            <a:lvl1pPr marL="0" indent="0">
              <a:buNone/>
              <a:defRPr sz="2200"/>
            </a:lvl1pPr>
            <a:lvl2pPr marL="321412" indent="0">
              <a:buNone/>
              <a:defRPr sz="2000"/>
            </a:lvl2pPr>
            <a:lvl3pPr marL="642823" indent="0">
              <a:buNone/>
              <a:defRPr sz="1700"/>
            </a:lvl3pPr>
            <a:lvl4pPr marL="964235" indent="0">
              <a:buNone/>
              <a:defRPr sz="1400"/>
            </a:lvl4pPr>
            <a:lvl5pPr marL="1285646" indent="0">
              <a:buNone/>
              <a:defRPr sz="1400"/>
            </a:lvl5pPr>
            <a:lvl6pPr marL="1607058" indent="0">
              <a:buNone/>
              <a:defRPr sz="1400"/>
            </a:lvl6pPr>
            <a:lvl7pPr marL="1928470" indent="0">
              <a:buNone/>
              <a:defRPr sz="1400"/>
            </a:lvl7pPr>
            <a:lvl8pPr marL="2249881" indent="0">
              <a:buNone/>
              <a:defRPr sz="1400"/>
            </a:lvl8pPr>
            <a:lvl9pPr marL="2571293" indent="0">
              <a:buNone/>
              <a:defRPr sz="1400"/>
            </a:lvl9pPr>
          </a:lstStyle>
          <a:p>
            <a:pPr lvl="0"/>
            <a:endParaRPr lang="pl-PL" noProof="0" smtClean="0"/>
          </a:p>
        </p:txBody>
      </p:sp>
      <p:sp>
        <p:nvSpPr>
          <p:cNvPr id="4" name="Symbol zastępczy tekstu 3"/>
          <p:cNvSpPr>
            <a:spLocks noGrp="1"/>
          </p:cNvSpPr>
          <p:nvPr>
            <p:ph type="body" sz="half" idx="2"/>
          </p:nvPr>
        </p:nvSpPr>
        <p:spPr>
          <a:xfrm>
            <a:off x="1791738" y="5367227"/>
            <a:ext cx="5486846" cy="804527"/>
          </a:xfrm>
        </p:spPr>
        <p:txBody>
          <a:bodyPr/>
          <a:lstStyle>
            <a:lvl1pPr marL="0" indent="0">
              <a:buNone/>
              <a:defRPr sz="1000"/>
            </a:lvl1pPr>
            <a:lvl2pPr marL="321412" indent="0">
              <a:buNone/>
              <a:defRPr sz="800"/>
            </a:lvl2pPr>
            <a:lvl3pPr marL="642823" indent="0">
              <a:buNone/>
              <a:defRPr sz="700"/>
            </a:lvl3pPr>
            <a:lvl4pPr marL="964235" indent="0">
              <a:buNone/>
              <a:defRPr sz="600"/>
            </a:lvl4pPr>
            <a:lvl5pPr marL="1285646" indent="0">
              <a:buNone/>
              <a:defRPr sz="600"/>
            </a:lvl5pPr>
            <a:lvl6pPr marL="1607058" indent="0">
              <a:buNone/>
              <a:defRPr sz="600"/>
            </a:lvl6pPr>
            <a:lvl7pPr marL="1928470" indent="0">
              <a:buNone/>
              <a:defRPr sz="600"/>
            </a:lvl7pPr>
            <a:lvl8pPr marL="2249881" indent="0">
              <a:buNone/>
              <a:defRPr sz="600"/>
            </a:lvl8pPr>
            <a:lvl9pPr marL="2571293" indent="0">
              <a:buNone/>
              <a:defRPr sz="600"/>
            </a:lvl9pPr>
          </a:lstStyle>
          <a:p>
            <a:pPr lvl="0"/>
            <a:r>
              <a:rPr lang="pl-PL" dirty="0" smtClean="0"/>
              <a:t>Kliknij, aby edytować style wzorca tekstu</a:t>
            </a:r>
          </a:p>
        </p:txBody>
      </p:sp>
      <p:sp>
        <p:nvSpPr>
          <p:cNvPr id="5" name="Symbol zastępczy stopki 4"/>
          <p:cNvSpPr>
            <a:spLocks noGrp="1"/>
          </p:cNvSpPr>
          <p:nvPr>
            <p:ph type="ftr" sz="quarter" idx="10"/>
          </p:nvPr>
        </p:nvSpPr>
        <p:spPr/>
        <p:txBody>
          <a:bodyPr/>
          <a:lstStyle>
            <a:lvl1pPr>
              <a:defRPr/>
            </a:lvl1pPr>
          </a:lstStyle>
          <a:p>
            <a:pPr>
              <a:defRPr/>
            </a:pPr>
            <a:r>
              <a:rPr lang="en-US" smtClean="0">
                <a:solidFill>
                  <a:srgbClr val="0B87C4"/>
                </a:solidFill>
              </a:rPr>
              <a:t>Informationsmöte 13-01-24</a:t>
            </a:r>
            <a:endParaRPr lang="pl-PL">
              <a:solidFill>
                <a:srgbClr val="0B87C4"/>
              </a:solidFill>
            </a:endParaRPr>
          </a:p>
        </p:txBody>
      </p:sp>
      <p:sp>
        <p:nvSpPr>
          <p:cNvPr id="6" name="Symbol zastępczy numeru slajdu 5"/>
          <p:cNvSpPr>
            <a:spLocks noGrp="1"/>
          </p:cNvSpPr>
          <p:nvPr>
            <p:ph type="sldNum" sz="quarter" idx="11"/>
          </p:nvPr>
        </p:nvSpPr>
        <p:spPr/>
        <p:txBody>
          <a:bodyPr/>
          <a:lstStyle>
            <a:lvl1pPr>
              <a:defRPr/>
            </a:lvl1pPr>
          </a:lstStyle>
          <a:p>
            <a:pPr>
              <a:defRPr/>
            </a:pPr>
            <a:fld id="{71B26646-82BF-3347-8F4D-3320180167F1}" type="slidenum">
              <a:rPr lang="pl-PL">
                <a:solidFill>
                  <a:srgbClr val="0B87C4"/>
                </a:solidFill>
              </a:rPr>
              <a:pPr>
                <a:defRPr/>
              </a:pPr>
              <a:t>‹#›</a:t>
            </a:fld>
            <a:endParaRPr lang="pl-PL" dirty="0">
              <a:solidFill>
                <a:srgbClr val="0B87C4"/>
              </a:solidFill>
            </a:endParaRPr>
          </a:p>
        </p:txBody>
      </p:sp>
    </p:spTree>
    <p:extLst>
      <p:ext uri="{BB962C8B-B14F-4D97-AF65-F5344CB8AC3E}">
        <p14:creationId xmlns:p14="http://schemas.microsoft.com/office/powerpoint/2010/main" val="1811341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Date Placeholder 2"/>
          <p:cNvSpPr>
            <a:spLocks noGrp="1"/>
          </p:cNvSpPr>
          <p:nvPr>
            <p:ph type="dt" sz="half" idx="10"/>
          </p:nvPr>
        </p:nvSpPr>
        <p:spPr/>
        <p:txBody>
          <a:bodyPr/>
          <a:lstStyle/>
          <a:p>
            <a:fld id="{31CD9828-2096-8041-A97D-EB5A05993530}" type="datetimeFigureOut">
              <a:rPr lang="en-US" smtClean="0"/>
              <a:t>11/28/13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0B79D5-149D-6147-A5DC-6F1B23BC4C94}" type="slidenum">
              <a:rPr lang="en-US" smtClean="0"/>
              <a:t>‹#›</a:t>
            </a:fld>
            <a:endParaRPr lang="en-US"/>
          </a:p>
        </p:txBody>
      </p:sp>
    </p:spTree>
    <p:extLst>
      <p:ext uri="{BB962C8B-B14F-4D97-AF65-F5344CB8AC3E}">
        <p14:creationId xmlns:p14="http://schemas.microsoft.com/office/powerpoint/2010/main" val="1450165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CD9828-2096-8041-A97D-EB5A05993530}" type="datetimeFigureOut">
              <a:rPr lang="en-US" smtClean="0"/>
              <a:t>11/28/13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0B79D5-149D-6147-A5DC-6F1B23BC4C94}" type="slidenum">
              <a:rPr lang="en-US" smtClean="0"/>
              <a:t>‹#›</a:t>
            </a:fld>
            <a:endParaRPr lang="en-US"/>
          </a:p>
        </p:txBody>
      </p:sp>
    </p:spTree>
    <p:extLst>
      <p:ext uri="{BB962C8B-B14F-4D97-AF65-F5344CB8AC3E}">
        <p14:creationId xmlns:p14="http://schemas.microsoft.com/office/powerpoint/2010/main" val="1832874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sv-S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31CD9828-2096-8041-A97D-EB5A05993530}" type="datetimeFigureOut">
              <a:rPr lang="en-US" smtClean="0"/>
              <a:t>11/28/13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0B79D5-149D-6147-A5DC-6F1B23BC4C94}" type="slidenum">
              <a:rPr lang="en-US" smtClean="0"/>
              <a:t>‹#›</a:t>
            </a:fld>
            <a:endParaRPr lang="en-US"/>
          </a:p>
        </p:txBody>
      </p:sp>
    </p:spTree>
    <p:extLst>
      <p:ext uri="{BB962C8B-B14F-4D97-AF65-F5344CB8AC3E}">
        <p14:creationId xmlns:p14="http://schemas.microsoft.com/office/powerpoint/2010/main" val="4258078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sv-S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31CD9828-2096-8041-A97D-EB5A05993530}" type="datetimeFigureOut">
              <a:rPr lang="en-US" smtClean="0"/>
              <a:t>11/28/13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0B79D5-149D-6147-A5DC-6F1B23BC4C94}" type="slidenum">
              <a:rPr lang="en-US" smtClean="0"/>
              <a:t>‹#›</a:t>
            </a:fld>
            <a:endParaRPr lang="en-US"/>
          </a:p>
        </p:txBody>
      </p:sp>
    </p:spTree>
    <p:extLst>
      <p:ext uri="{BB962C8B-B14F-4D97-AF65-F5344CB8AC3E}">
        <p14:creationId xmlns:p14="http://schemas.microsoft.com/office/powerpoint/2010/main" val="9732852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theme" Target="../theme/theme6.xml"/><Relationship Id="rId6" Type="http://schemas.openxmlformats.org/officeDocument/2006/relationships/image" Target="../media/image3.jpeg"/><Relationship Id="rId1" Type="http://schemas.openxmlformats.org/officeDocument/2006/relationships/slideLayout" Target="../slideLayouts/slideLayout56.xml"/><Relationship Id="rId2"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CD9828-2096-8041-A97D-EB5A05993530}" type="datetimeFigureOut">
              <a:rPr lang="en-US" smtClean="0"/>
              <a:t>11/28/13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0B79D5-149D-6147-A5DC-6F1B23BC4C94}" type="slidenum">
              <a:rPr lang="en-US" smtClean="0"/>
              <a:t>‹#›</a:t>
            </a:fld>
            <a:endParaRPr lang="en-US"/>
          </a:p>
        </p:txBody>
      </p:sp>
    </p:spTree>
    <p:extLst>
      <p:ext uri="{BB962C8B-B14F-4D97-AF65-F5344CB8AC3E}">
        <p14:creationId xmlns:p14="http://schemas.microsoft.com/office/powerpoint/2010/main" val="1355417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p:cNvCxnSpPr/>
          <p:nvPr/>
        </p:nvCxnSpPr>
        <p:spPr>
          <a:xfrm>
            <a:off x="714375" y="6072188"/>
            <a:ext cx="7643813" cy="1587"/>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sp>
        <p:nvSpPr>
          <p:cNvPr id="1027" name="Title Placeholder 1"/>
          <p:cNvSpPr>
            <a:spLocks noGrp="1"/>
          </p:cNvSpPr>
          <p:nvPr>
            <p:ph type="title"/>
          </p:nvPr>
        </p:nvSpPr>
        <p:spPr bwMode="auto">
          <a:xfrm>
            <a:off x="704850" y="806450"/>
            <a:ext cx="76454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sv-SE" smtClean="0"/>
              <a:t>Click to edit Master title style</a:t>
            </a:r>
            <a:endParaRPr lang="en-US"/>
          </a:p>
        </p:txBody>
      </p:sp>
      <p:sp>
        <p:nvSpPr>
          <p:cNvPr id="1028" name="Text Placeholder 2"/>
          <p:cNvSpPr>
            <a:spLocks noGrp="1"/>
          </p:cNvSpPr>
          <p:nvPr>
            <p:ph type="body" idx="1"/>
          </p:nvPr>
        </p:nvSpPr>
        <p:spPr bwMode="auto">
          <a:xfrm>
            <a:off x="706438" y="1651000"/>
            <a:ext cx="76581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pic>
        <p:nvPicPr>
          <p:cNvPr id="1029" name="Picture 6" descr="090323_Lnu_Symbo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28000" y="6207125"/>
            <a:ext cx="24923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Bildobjekt 9" descr="Lnu_Wordmark_Ecology_Eng.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12788" y="6145213"/>
            <a:ext cx="25876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255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lnSpc>
          <a:spcPts val="2700"/>
        </a:lnSpc>
        <a:spcBef>
          <a:spcPct val="0"/>
        </a:spcBef>
        <a:spcAft>
          <a:spcPct val="0"/>
        </a:spcAft>
        <a:defRPr sz="2700">
          <a:solidFill>
            <a:schemeClr val="tx1"/>
          </a:solidFill>
          <a:latin typeface="+mj-lt"/>
          <a:ea typeface="ＭＳ Ｐゴシック" charset="0"/>
          <a:cs typeface="+mj-cs"/>
        </a:defRPr>
      </a:lvl1pPr>
      <a:lvl2pPr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2pPr>
      <a:lvl3pPr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3pPr>
      <a:lvl4pPr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4pPr>
      <a:lvl5pPr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5pPr>
      <a:lvl6pPr marL="457200" algn="l" rtl="0" eaLnBrk="1" fontAlgn="base" hangingPunct="1">
        <a:lnSpc>
          <a:spcPts val="2700"/>
        </a:lnSpc>
        <a:spcBef>
          <a:spcPct val="0"/>
        </a:spcBef>
        <a:spcAft>
          <a:spcPct val="0"/>
        </a:spcAft>
        <a:defRPr sz="2700">
          <a:solidFill>
            <a:schemeClr val="tx1"/>
          </a:solidFill>
          <a:latin typeface="Times New Roman" charset="0"/>
          <a:ea typeface="Times New Roman" charset="0"/>
          <a:cs typeface="Times New Roman" charset="0"/>
        </a:defRPr>
      </a:lvl6pPr>
      <a:lvl7pPr marL="914400" algn="l" rtl="0" eaLnBrk="1" fontAlgn="base" hangingPunct="1">
        <a:lnSpc>
          <a:spcPts val="2700"/>
        </a:lnSpc>
        <a:spcBef>
          <a:spcPct val="0"/>
        </a:spcBef>
        <a:spcAft>
          <a:spcPct val="0"/>
        </a:spcAft>
        <a:defRPr sz="2700">
          <a:solidFill>
            <a:schemeClr val="tx1"/>
          </a:solidFill>
          <a:latin typeface="Times New Roman" charset="0"/>
          <a:ea typeface="Times New Roman" charset="0"/>
          <a:cs typeface="Times New Roman" charset="0"/>
        </a:defRPr>
      </a:lvl7pPr>
      <a:lvl8pPr marL="1371600" algn="l" rtl="0" eaLnBrk="1" fontAlgn="base" hangingPunct="1">
        <a:lnSpc>
          <a:spcPts val="2700"/>
        </a:lnSpc>
        <a:spcBef>
          <a:spcPct val="0"/>
        </a:spcBef>
        <a:spcAft>
          <a:spcPct val="0"/>
        </a:spcAft>
        <a:defRPr sz="2700">
          <a:solidFill>
            <a:schemeClr val="tx1"/>
          </a:solidFill>
          <a:latin typeface="Times New Roman" charset="0"/>
          <a:ea typeface="Times New Roman" charset="0"/>
          <a:cs typeface="Times New Roman" charset="0"/>
        </a:defRPr>
      </a:lvl8pPr>
      <a:lvl9pPr marL="1828800" algn="l" rtl="0" eaLnBrk="1" fontAlgn="base" hangingPunct="1">
        <a:lnSpc>
          <a:spcPts val="2700"/>
        </a:lnSpc>
        <a:spcBef>
          <a:spcPct val="0"/>
        </a:spcBef>
        <a:spcAft>
          <a:spcPct val="0"/>
        </a:spcAft>
        <a:defRPr sz="2700">
          <a:solidFill>
            <a:schemeClr val="tx1"/>
          </a:solidFill>
          <a:latin typeface="Times New Roman" charset="0"/>
          <a:ea typeface="Times New Roman" charset="0"/>
          <a:cs typeface="Times New Roman" charset="0"/>
        </a:defRPr>
      </a:lvl9pPr>
    </p:titleStyle>
    <p:bodyStyle>
      <a:lvl1pPr marL="342900" indent="-342900" algn="l" rtl="0" eaLnBrk="1" fontAlgn="base" hangingPunct="1">
        <a:spcBef>
          <a:spcPct val="20000"/>
        </a:spcBef>
        <a:spcAft>
          <a:spcPct val="0"/>
        </a:spcAft>
        <a:buFont typeface="Arial" charset="0"/>
        <a:defRPr>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CC1E8D-371E-0F4B-9612-5ACDB1B9A6EC}" type="datetimeFigureOut">
              <a:rPr lang="en-US" smtClean="0">
                <a:solidFill>
                  <a:prstClr val="black">
                    <a:tint val="75000"/>
                  </a:prstClr>
                </a:solidFill>
                <a:latin typeface="Calibri"/>
              </a:rPr>
              <a:pPr/>
              <a:t>11/28/13</a:t>
            </a:fld>
            <a:endParaRPr lang="en-US" smtClean="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6B6740-2C59-204A-A38B-4E82384FC35C}" type="slidenum">
              <a:rPr lang="en-US" smtClean="0">
                <a:solidFill>
                  <a:prstClr val="black">
                    <a:tint val="75000"/>
                  </a:prstClr>
                </a:solidFill>
                <a:latin typeface="Calibri"/>
              </a:rPr>
              <a:pPr/>
              <a:t>‹#›</a:t>
            </a:fld>
            <a:endParaRPr lang="en-US" smtClean="0">
              <a:solidFill>
                <a:prstClr val="black">
                  <a:tint val="75000"/>
                </a:prstClr>
              </a:solidFill>
              <a:latin typeface="Calibri"/>
            </a:endParaRPr>
          </a:p>
        </p:txBody>
      </p:sp>
    </p:spTree>
    <p:extLst>
      <p:ext uri="{BB962C8B-B14F-4D97-AF65-F5344CB8AC3E}">
        <p14:creationId xmlns:p14="http://schemas.microsoft.com/office/powerpoint/2010/main" val="25397126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CC1E8D-371E-0F4B-9612-5ACDB1B9A6EC}" type="datetimeFigureOut">
              <a:rPr lang="en-US" smtClean="0">
                <a:solidFill>
                  <a:prstClr val="black">
                    <a:tint val="75000"/>
                  </a:prstClr>
                </a:solidFill>
                <a:latin typeface="Calibri"/>
              </a:rPr>
              <a:pPr/>
              <a:t>11/28/13</a:t>
            </a:fld>
            <a:endParaRPr lang="en-US" smtClean="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6B6740-2C59-204A-A38B-4E82384FC35C}" type="slidenum">
              <a:rPr lang="en-US" smtClean="0">
                <a:solidFill>
                  <a:prstClr val="black">
                    <a:tint val="75000"/>
                  </a:prstClr>
                </a:solidFill>
                <a:latin typeface="Calibri"/>
              </a:rPr>
              <a:pPr/>
              <a:t>‹#›</a:t>
            </a:fld>
            <a:endParaRPr lang="en-US" smtClean="0">
              <a:solidFill>
                <a:prstClr val="black">
                  <a:tint val="75000"/>
                </a:prstClr>
              </a:solidFill>
              <a:latin typeface="Calibri"/>
            </a:endParaRPr>
          </a:p>
        </p:txBody>
      </p:sp>
    </p:spTree>
    <p:extLst>
      <p:ext uri="{BB962C8B-B14F-4D97-AF65-F5344CB8AC3E}">
        <p14:creationId xmlns:p14="http://schemas.microsoft.com/office/powerpoint/2010/main" val="36083901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E9B6BA-75A8-B84D-9CDB-B5F4F332B459}" type="datetimeFigureOut">
              <a:rPr lang="sv-SE" smtClean="0">
                <a:solidFill>
                  <a:prstClr val="black">
                    <a:tint val="75000"/>
                  </a:prstClr>
                </a:solidFill>
                <a:latin typeface="Calibri"/>
              </a:rPr>
              <a:pPr/>
              <a:t>11/28/13</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281CE9-3EA4-4A42-A694-0AB36D278DF8}"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67552140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46" name="Obraz 9" descr="szary_stopka-0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Symbol zastępczy tytułu 1"/>
          <p:cNvSpPr>
            <a:spLocks noGrp="1"/>
          </p:cNvSpPr>
          <p:nvPr>
            <p:ph type="title"/>
          </p:nvPr>
        </p:nvSpPr>
        <p:spPr bwMode="auto">
          <a:xfrm>
            <a:off x="2546388" y="274498"/>
            <a:ext cx="6139909" cy="143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64282" tIns="32141" rIns="64282" bIns="32141" numCol="1" anchor="ctr" anchorCtr="0" compatLnSpc="1">
            <a:prstTxWarp prst="textNoShape">
              <a:avLst/>
            </a:prstTxWarp>
          </a:bodyPr>
          <a:lstStyle/>
          <a:p>
            <a:pPr lvl="0"/>
            <a:r>
              <a:rPr lang="pl-PL"/>
              <a:t>Click here to edit title</a:t>
            </a:r>
          </a:p>
        </p:txBody>
      </p:sp>
      <p:sp>
        <p:nvSpPr>
          <p:cNvPr id="6148" name="Symbol zastępczy tekstu 2"/>
          <p:cNvSpPr>
            <a:spLocks noGrp="1"/>
          </p:cNvSpPr>
          <p:nvPr>
            <p:ph type="body" idx="1"/>
          </p:nvPr>
        </p:nvSpPr>
        <p:spPr bwMode="auto">
          <a:xfrm>
            <a:off x="2546388" y="2113416"/>
            <a:ext cx="6139909" cy="323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64282" tIns="32141" rIns="64282" bIns="32141" numCol="1" anchor="t" anchorCtr="0" compatLnSpc="1">
            <a:prstTxWarp prst="textNoShape">
              <a:avLst/>
            </a:prstTxWarp>
          </a:bodyPr>
          <a:lstStyle/>
          <a:p>
            <a:pPr lvl="0"/>
            <a:r>
              <a:rPr lang="pl-PL"/>
              <a:t>Click here to edit text</a:t>
            </a:r>
          </a:p>
          <a:p>
            <a:pPr lvl="1"/>
            <a:r>
              <a:rPr lang="de-DE"/>
              <a:t>S</a:t>
            </a:r>
            <a:r>
              <a:rPr lang="pl-PL"/>
              <a:t>econd level</a:t>
            </a:r>
          </a:p>
          <a:p>
            <a:pPr lvl="2"/>
            <a:r>
              <a:rPr lang="de-DE"/>
              <a:t>T</a:t>
            </a:r>
            <a:r>
              <a:rPr lang="pl-PL"/>
              <a:t>hird level</a:t>
            </a:r>
          </a:p>
          <a:p>
            <a:pPr lvl="3"/>
            <a:r>
              <a:rPr lang="de-DE"/>
              <a:t>F</a:t>
            </a:r>
            <a:r>
              <a:rPr lang="pl-PL"/>
              <a:t>ourth level</a:t>
            </a:r>
          </a:p>
        </p:txBody>
      </p:sp>
      <p:sp>
        <p:nvSpPr>
          <p:cNvPr id="8" name="Symbol zastępczy stopki 4"/>
          <p:cNvSpPr>
            <a:spLocks noGrp="1"/>
          </p:cNvSpPr>
          <p:nvPr>
            <p:ph type="ftr" sz="quarter" idx="3"/>
          </p:nvPr>
        </p:nvSpPr>
        <p:spPr>
          <a:xfrm>
            <a:off x="293600" y="5807988"/>
            <a:ext cx="6506071" cy="365998"/>
          </a:xfrm>
          <a:prstGeom prst="rect">
            <a:avLst/>
          </a:prstGeom>
        </p:spPr>
        <p:txBody>
          <a:bodyPr vert="horz" lIns="64282" tIns="32141" rIns="64282" bIns="32141" rtlCol="0" anchor="ctr"/>
          <a:lstStyle>
            <a:lvl1pPr algn="l">
              <a:defRPr sz="1300" b="1">
                <a:solidFill>
                  <a:schemeClr val="tx2"/>
                </a:solidFill>
              </a:defRPr>
            </a:lvl1pPr>
          </a:lstStyle>
          <a:p>
            <a:pPr defTabSz="914400" fontAlgn="base">
              <a:spcBef>
                <a:spcPct val="0"/>
              </a:spcBef>
              <a:spcAft>
                <a:spcPct val="0"/>
              </a:spcAft>
              <a:defRPr/>
            </a:pPr>
            <a:r>
              <a:rPr lang="en-US" smtClean="0">
                <a:solidFill>
                  <a:srgbClr val="0B87C4"/>
                </a:solidFill>
                <a:latin typeface="Arial" charset="0"/>
                <a:ea typeface="ＭＳ Ｐゴシック" charset="0"/>
                <a:cs typeface="ＭＳ Ｐゴシック" charset="0"/>
              </a:rPr>
              <a:t>Informationsmöte 13-01-24</a:t>
            </a:r>
            <a:endParaRPr lang="pl-PL">
              <a:solidFill>
                <a:srgbClr val="0B87C4"/>
              </a:solidFill>
              <a:latin typeface="Arial" charset="0"/>
              <a:ea typeface="ＭＳ Ｐゴシック" charset="0"/>
              <a:cs typeface="ＭＳ Ｐゴシック" charset="0"/>
            </a:endParaRPr>
          </a:p>
        </p:txBody>
      </p:sp>
      <p:sp>
        <p:nvSpPr>
          <p:cNvPr id="9" name="Symbol zastępczy numeru slajdu 5"/>
          <p:cNvSpPr>
            <a:spLocks noGrp="1"/>
          </p:cNvSpPr>
          <p:nvPr>
            <p:ph type="sldNum" sz="quarter" idx="4"/>
          </p:nvPr>
        </p:nvSpPr>
        <p:spPr>
          <a:xfrm>
            <a:off x="293600" y="6355869"/>
            <a:ext cx="2133339" cy="365998"/>
          </a:xfrm>
          <a:prstGeom prst="rect">
            <a:avLst/>
          </a:prstGeom>
        </p:spPr>
        <p:txBody>
          <a:bodyPr vert="horz" lIns="64282" tIns="32141" rIns="64282" bIns="32141" rtlCol="0" anchor="ctr"/>
          <a:lstStyle>
            <a:lvl1pPr algn="l">
              <a:defRPr sz="800" b="1">
                <a:solidFill>
                  <a:schemeClr val="tx2"/>
                </a:solidFill>
              </a:defRPr>
            </a:lvl1pPr>
          </a:lstStyle>
          <a:p>
            <a:pPr defTabSz="914400" fontAlgn="base">
              <a:spcBef>
                <a:spcPct val="0"/>
              </a:spcBef>
              <a:spcAft>
                <a:spcPct val="0"/>
              </a:spcAft>
              <a:defRPr/>
            </a:pPr>
            <a:fld id="{4895B7EB-95D5-AB4A-A54F-1A8C3FB0F8C6}" type="slidenum">
              <a:rPr lang="pl-PL">
                <a:solidFill>
                  <a:srgbClr val="0B87C4"/>
                </a:solidFill>
                <a:latin typeface="Arial" charset="0"/>
                <a:ea typeface="ＭＳ Ｐゴシック" charset="0"/>
                <a:cs typeface="ＭＳ Ｐゴシック" charset="0"/>
              </a:rPr>
              <a:pPr defTabSz="914400" fontAlgn="base">
                <a:spcBef>
                  <a:spcPct val="0"/>
                </a:spcBef>
                <a:spcAft>
                  <a:spcPct val="0"/>
                </a:spcAft>
                <a:defRPr/>
              </a:pPr>
              <a:t>‹#›</a:t>
            </a:fld>
            <a:endParaRPr lang="pl-PL" dirty="0">
              <a:solidFill>
                <a:srgbClr val="0B87C4"/>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0157217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Lst>
  <p:hf hdr="0" dt="0"/>
  <p:txStyles>
    <p:titleStyle>
      <a:lvl1pPr algn="ctr" defTabSz="321412" rtl="0" eaLnBrk="0" fontAlgn="base" hangingPunct="0">
        <a:spcBef>
          <a:spcPct val="0"/>
        </a:spcBef>
        <a:spcAft>
          <a:spcPct val="0"/>
        </a:spcAft>
        <a:defRPr kumimoji="1" sz="3100" kern="1200">
          <a:solidFill>
            <a:schemeClr val="tx1"/>
          </a:solidFill>
          <a:latin typeface="+mj-lt"/>
          <a:ea typeface="ＭＳ Ｐゴシック" charset="0"/>
          <a:cs typeface="Arial" charset="0"/>
        </a:defRPr>
      </a:lvl1pPr>
      <a:lvl2pPr algn="ctr" defTabSz="321412" rtl="0" eaLnBrk="0" fontAlgn="base" hangingPunct="0">
        <a:spcBef>
          <a:spcPct val="0"/>
        </a:spcBef>
        <a:spcAft>
          <a:spcPct val="0"/>
        </a:spcAft>
        <a:defRPr kumimoji="1" sz="3100">
          <a:solidFill>
            <a:schemeClr val="tx1"/>
          </a:solidFill>
          <a:latin typeface="Arial Black" charset="0"/>
          <a:ea typeface="ＭＳ Ｐゴシック" charset="0"/>
          <a:cs typeface="Arial" charset="0"/>
        </a:defRPr>
      </a:lvl2pPr>
      <a:lvl3pPr algn="ctr" defTabSz="321412" rtl="0" eaLnBrk="0" fontAlgn="base" hangingPunct="0">
        <a:spcBef>
          <a:spcPct val="0"/>
        </a:spcBef>
        <a:spcAft>
          <a:spcPct val="0"/>
        </a:spcAft>
        <a:defRPr kumimoji="1" sz="3100">
          <a:solidFill>
            <a:schemeClr val="tx1"/>
          </a:solidFill>
          <a:latin typeface="Arial Black" charset="0"/>
          <a:ea typeface="ＭＳ Ｐゴシック" charset="0"/>
          <a:cs typeface="Arial" charset="0"/>
        </a:defRPr>
      </a:lvl3pPr>
      <a:lvl4pPr algn="ctr" defTabSz="321412" rtl="0" eaLnBrk="0" fontAlgn="base" hangingPunct="0">
        <a:spcBef>
          <a:spcPct val="0"/>
        </a:spcBef>
        <a:spcAft>
          <a:spcPct val="0"/>
        </a:spcAft>
        <a:defRPr kumimoji="1" sz="3100">
          <a:solidFill>
            <a:schemeClr val="tx1"/>
          </a:solidFill>
          <a:latin typeface="Arial Black" charset="0"/>
          <a:ea typeface="ＭＳ Ｐゴシック" charset="0"/>
          <a:cs typeface="Arial" charset="0"/>
        </a:defRPr>
      </a:lvl4pPr>
      <a:lvl5pPr algn="ctr" defTabSz="321412" rtl="0" eaLnBrk="0" fontAlgn="base" hangingPunct="0">
        <a:spcBef>
          <a:spcPct val="0"/>
        </a:spcBef>
        <a:spcAft>
          <a:spcPct val="0"/>
        </a:spcAft>
        <a:defRPr kumimoji="1" sz="3100">
          <a:solidFill>
            <a:schemeClr val="tx1"/>
          </a:solidFill>
          <a:latin typeface="Arial Black" charset="0"/>
          <a:ea typeface="ＭＳ Ｐゴシック" charset="0"/>
          <a:cs typeface="Arial" charset="0"/>
        </a:defRPr>
      </a:lvl5pPr>
      <a:lvl6pPr marL="321412" algn="ctr" defTabSz="321412" rtl="0" fontAlgn="base">
        <a:spcBef>
          <a:spcPct val="0"/>
        </a:spcBef>
        <a:spcAft>
          <a:spcPct val="0"/>
        </a:spcAft>
        <a:defRPr kumimoji="1" sz="3100">
          <a:solidFill>
            <a:schemeClr val="tx1"/>
          </a:solidFill>
          <a:latin typeface="Arial Black" charset="0"/>
          <a:ea typeface="ＭＳ Ｐゴシック" charset="0"/>
          <a:cs typeface="Arial" charset="0"/>
        </a:defRPr>
      </a:lvl6pPr>
      <a:lvl7pPr marL="642823" algn="ctr" defTabSz="321412" rtl="0" fontAlgn="base">
        <a:spcBef>
          <a:spcPct val="0"/>
        </a:spcBef>
        <a:spcAft>
          <a:spcPct val="0"/>
        </a:spcAft>
        <a:defRPr kumimoji="1" sz="3100">
          <a:solidFill>
            <a:schemeClr val="tx1"/>
          </a:solidFill>
          <a:latin typeface="Arial Black" charset="0"/>
          <a:ea typeface="ＭＳ Ｐゴシック" charset="0"/>
          <a:cs typeface="Arial" charset="0"/>
        </a:defRPr>
      </a:lvl7pPr>
      <a:lvl8pPr marL="964235" algn="ctr" defTabSz="321412" rtl="0" fontAlgn="base">
        <a:spcBef>
          <a:spcPct val="0"/>
        </a:spcBef>
        <a:spcAft>
          <a:spcPct val="0"/>
        </a:spcAft>
        <a:defRPr kumimoji="1" sz="3100">
          <a:solidFill>
            <a:schemeClr val="tx1"/>
          </a:solidFill>
          <a:latin typeface="Arial Black" charset="0"/>
          <a:ea typeface="ＭＳ Ｐゴシック" charset="0"/>
          <a:cs typeface="Arial" charset="0"/>
        </a:defRPr>
      </a:lvl8pPr>
      <a:lvl9pPr marL="1285646" algn="ctr" defTabSz="321412" rtl="0" fontAlgn="base">
        <a:spcBef>
          <a:spcPct val="0"/>
        </a:spcBef>
        <a:spcAft>
          <a:spcPct val="0"/>
        </a:spcAft>
        <a:defRPr kumimoji="1" sz="3100">
          <a:solidFill>
            <a:schemeClr val="tx1"/>
          </a:solidFill>
          <a:latin typeface="Arial Black" charset="0"/>
          <a:ea typeface="ＭＳ Ｐゴシック" charset="0"/>
          <a:cs typeface="Arial" charset="0"/>
        </a:defRPr>
      </a:lvl9pPr>
    </p:titleStyle>
    <p:bodyStyle>
      <a:lvl1pPr marL="321412" indent="-321412" algn="l" defTabSz="321412" rtl="0" eaLnBrk="0" fontAlgn="base" hangingPunct="0">
        <a:spcBef>
          <a:spcPct val="20000"/>
        </a:spcBef>
        <a:spcAft>
          <a:spcPct val="0"/>
        </a:spcAft>
        <a:buFont typeface="Arial" charset="0"/>
        <a:buChar char="•"/>
        <a:defRPr kumimoji="1" sz="2000" kern="1200">
          <a:solidFill>
            <a:schemeClr val="tx1"/>
          </a:solidFill>
          <a:latin typeface="+mn-lt"/>
          <a:ea typeface="ＭＳ Ｐゴシック" charset="0"/>
          <a:cs typeface="Arial" charset="0"/>
        </a:defRPr>
      </a:lvl1pPr>
      <a:lvl2pPr marL="642823" indent="-321412" algn="l" defTabSz="321412" rtl="0" eaLnBrk="0" fontAlgn="base" hangingPunct="0">
        <a:spcBef>
          <a:spcPct val="20000"/>
        </a:spcBef>
        <a:spcAft>
          <a:spcPct val="0"/>
        </a:spcAft>
        <a:buFont typeface="Arial" charset="0"/>
        <a:buChar char="•"/>
        <a:defRPr kumimoji="1" sz="1700" kern="1200">
          <a:solidFill>
            <a:schemeClr val="tx1"/>
          </a:solidFill>
          <a:latin typeface="+mn-lt"/>
          <a:ea typeface="Arial" charset="0"/>
          <a:cs typeface="Arial" charset="0"/>
        </a:defRPr>
      </a:lvl2pPr>
      <a:lvl3pPr marL="883882" indent="-241059" algn="l" defTabSz="321412" rtl="0" eaLnBrk="0" fontAlgn="base" hangingPunct="0">
        <a:spcBef>
          <a:spcPct val="20000"/>
        </a:spcBef>
        <a:spcAft>
          <a:spcPct val="0"/>
        </a:spcAft>
        <a:buFont typeface="Arial" charset="0"/>
        <a:buChar char="•"/>
        <a:defRPr kumimoji="1" sz="1400" kern="1200">
          <a:solidFill>
            <a:schemeClr val="tx1"/>
          </a:solidFill>
          <a:latin typeface="+mn-lt"/>
          <a:ea typeface="Arial" charset="0"/>
          <a:cs typeface="Arial" charset="0"/>
        </a:defRPr>
      </a:lvl3pPr>
      <a:lvl4pPr marL="1205294" indent="-241059" algn="l" defTabSz="321412" rtl="0" eaLnBrk="0" fontAlgn="base" hangingPunct="0">
        <a:spcBef>
          <a:spcPct val="20000"/>
        </a:spcBef>
        <a:spcAft>
          <a:spcPct val="0"/>
        </a:spcAft>
        <a:buFont typeface="Arial" charset="0"/>
        <a:buChar char="•"/>
        <a:defRPr kumimoji="1" kern="1200">
          <a:solidFill>
            <a:schemeClr val="tx1"/>
          </a:solidFill>
          <a:latin typeface="+mn-lt"/>
          <a:ea typeface="Arial" charset="0"/>
          <a:cs typeface="Arial" charset="0"/>
        </a:defRPr>
      </a:lvl4pPr>
      <a:lvl5pPr marL="1526705" indent="-241059" algn="l" defTabSz="321412" rtl="0" eaLnBrk="0" fontAlgn="base" hangingPunct="0">
        <a:spcBef>
          <a:spcPct val="20000"/>
        </a:spcBef>
        <a:spcAft>
          <a:spcPct val="0"/>
        </a:spcAft>
        <a:buFont typeface="Arial" charset="0"/>
        <a:buChar char="•"/>
        <a:defRPr kumimoji="1" sz="1400" kern="1200">
          <a:solidFill>
            <a:schemeClr val="tx1"/>
          </a:solidFill>
          <a:latin typeface="+mn-lt"/>
          <a:ea typeface="Arial" charset="0"/>
          <a:cs typeface="Arial" charset="0"/>
        </a:defRPr>
      </a:lvl5pPr>
      <a:lvl6pPr marL="1767764" indent="-160706" algn="l" defTabSz="321412" rtl="0" eaLnBrk="1" latinLnBrk="0" hangingPunct="1">
        <a:spcBef>
          <a:spcPct val="20000"/>
        </a:spcBef>
        <a:buFont typeface="Arial"/>
        <a:buChar char="•"/>
        <a:defRPr sz="1400" kern="1200">
          <a:solidFill>
            <a:schemeClr val="tx1"/>
          </a:solidFill>
          <a:latin typeface="+mn-lt"/>
          <a:ea typeface="+mn-ea"/>
          <a:cs typeface="+mn-cs"/>
        </a:defRPr>
      </a:lvl6pPr>
      <a:lvl7pPr marL="2089175" indent="-160706" algn="l" defTabSz="321412" rtl="0" eaLnBrk="1" latinLnBrk="0" hangingPunct="1">
        <a:spcBef>
          <a:spcPct val="20000"/>
        </a:spcBef>
        <a:buFont typeface="Arial"/>
        <a:buChar char="•"/>
        <a:defRPr sz="1400" kern="1200">
          <a:solidFill>
            <a:schemeClr val="tx1"/>
          </a:solidFill>
          <a:latin typeface="+mn-lt"/>
          <a:ea typeface="+mn-ea"/>
          <a:cs typeface="+mn-cs"/>
        </a:defRPr>
      </a:lvl7pPr>
      <a:lvl8pPr marL="2410587" indent="-160706" algn="l" defTabSz="321412" rtl="0" eaLnBrk="1" latinLnBrk="0" hangingPunct="1">
        <a:spcBef>
          <a:spcPct val="20000"/>
        </a:spcBef>
        <a:buFont typeface="Arial"/>
        <a:buChar char="•"/>
        <a:defRPr sz="1400" kern="1200">
          <a:solidFill>
            <a:schemeClr val="tx1"/>
          </a:solidFill>
          <a:latin typeface="+mn-lt"/>
          <a:ea typeface="+mn-ea"/>
          <a:cs typeface="+mn-cs"/>
        </a:defRPr>
      </a:lvl8pPr>
      <a:lvl9pPr marL="2731999" indent="-160706" algn="l" defTabSz="321412" rtl="0" eaLnBrk="1" latinLnBrk="0" hangingPunct="1">
        <a:spcBef>
          <a:spcPct val="20000"/>
        </a:spcBef>
        <a:buFont typeface="Arial"/>
        <a:buChar char="•"/>
        <a:defRPr sz="1400" kern="1200">
          <a:solidFill>
            <a:schemeClr val="tx1"/>
          </a:solidFill>
          <a:latin typeface="+mn-lt"/>
          <a:ea typeface="+mn-ea"/>
          <a:cs typeface="+mn-cs"/>
        </a:defRPr>
      </a:lvl9pPr>
    </p:bodyStyle>
    <p:otherStyle>
      <a:defPPr>
        <a:defRPr lang="pl-PL"/>
      </a:defPPr>
      <a:lvl1pPr marL="0" algn="l" defTabSz="321412" rtl="0" eaLnBrk="1" latinLnBrk="0" hangingPunct="1">
        <a:defRPr sz="1300" kern="1200">
          <a:solidFill>
            <a:schemeClr val="tx1"/>
          </a:solidFill>
          <a:latin typeface="+mn-lt"/>
          <a:ea typeface="+mn-ea"/>
          <a:cs typeface="+mn-cs"/>
        </a:defRPr>
      </a:lvl1pPr>
      <a:lvl2pPr marL="321412" algn="l" defTabSz="321412" rtl="0" eaLnBrk="1" latinLnBrk="0" hangingPunct="1">
        <a:defRPr sz="1300" kern="1200">
          <a:solidFill>
            <a:schemeClr val="tx1"/>
          </a:solidFill>
          <a:latin typeface="+mn-lt"/>
          <a:ea typeface="+mn-ea"/>
          <a:cs typeface="+mn-cs"/>
        </a:defRPr>
      </a:lvl2pPr>
      <a:lvl3pPr marL="642823" algn="l" defTabSz="321412" rtl="0" eaLnBrk="1" latinLnBrk="0" hangingPunct="1">
        <a:defRPr sz="1300" kern="1200">
          <a:solidFill>
            <a:schemeClr val="tx1"/>
          </a:solidFill>
          <a:latin typeface="+mn-lt"/>
          <a:ea typeface="+mn-ea"/>
          <a:cs typeface="+mn-cs"/>
        </a:defRPr>
      </a:lvl3pPr>
      <a:lvl4pPr marL="964235" algn="l" defTabSz="321412" rtl="0" eaLnBrk="1" latinLnBrk="0" hangingPunct="1">
        <a:defRPr sz="1300" kern="1200">
          <a:solidFill>
            <a:schemeClr val="tx1"/>
          </a:solidFill>
          <a:latin typeface="+mn-lt"/>
          <a:ea typeface="+mn-ea"/>
          <a:cs typeface="+mn-cs"/>
        </a:defRPr>
      </a:lvl4pPr>
      <a:lvl5pPr marL="1285646" algn="l" defTabSz="321412" rtl="0" eaLnBrk="1" latinLnBrk="0" hangingPunct="1">
        <a:defRPr sz="1300" kern="1200">
          <a:solidFill>
            <a:schemeClr val="tx1"/>
          </a:solidFill>
          <a:latin typeface="+mn-lt"/>
          <a:ea typeface="+mn-ea"/>
          <a:cs typeface="+mn-cs"/>
        </a:defRPr>
      </a:lvl5pPr>
      <a:lvl6pPr marL="1607058" algn="l" defTabSz="321412" rtl="0" eaLnBrk="1" latinLnBrk="0" hangingPunct="1">
        <a:defRPr sz="1300" kern="1200">
          <a:solidFill>
            <a:schemeClr val="tx1"/>
          </a:solidFill>
          <a:latin typeface="+mn-lt"/>
          <a:ea typeface="+mn-ea"/>
          <a:cs typeface="+mn-cs"/>
        </a:defRPr>
      </a:lvl6pPr>
      <a:lvl7pPr marL="1928470" algn="l" defTabSz="321412" rtl="0" eaLnBrk="1" latinLnBrk="0" hangingPunct="1">
        <a:defRPr sz="1300" kern="1200">
          <a:solidFill>
            <a:schemeClr val="tx1"/>
          </a:solidFill>
          <a:latin typeface="+mn-lt"/>
          <a:ea typeface="+mn-ea"/>
          <a:cs typeface="+mn-cs"/>
        </a:defRPr>
      </a:lvl7pPr>
      <a:lvl8pPr marL="2249881" algn="l" defTabSz="321412" rtl="0" eaLnBrk="1" latinLnBrk="0" hangingPunct="1">
        <a:defRPr sz="1300" kern="1200">
          <a:solidFill>
            <a:schemeClr val="tx1"/>
          </a:solidFill>
          <a:latin typeface="+mn-lt"/>
          <a:ea typeface="+mn-ea"/>
          <a:cs typeface="+mn-cs"/>
        </a:defRPr>
      </a:lvl8pPr>
      <a:lvl9pPr marL="2571293" algn="l" defTabSz="321412"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20" Type="http://schemas.openxmlformats.org/officeDocument/2006/relationships/image" Target="../media/image20.png"/><Relationship Id="rId21" Type="http://schemas.openxmlformats.org/officeDocument/2006/relationships/image" Target="../media/image21.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emf"/><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hyperlink" Target="mailto:mireia.bertos.fortis@lnu.se" TargetMode="External"/><Relationship Id="rId7" Type="http://schemas.openxmlformats.org/officeDocument/2006/relationships/image" Target="../media/image7.png"/><Relationship Id="rId8"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1.png"/><Relationship Id="rId7" Type="http://schemas.openxmlformats.org/officeDocument/2006/relationships/image" Target="../media/image42.png"/><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3.png"/><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4.xml"/><Relationship Id="rId5" Type="http://schemas.openxmlformats.org/officeDocument/2006/relationships/image" Target="../media/image49.png"/><Relationship Id="rId6" Type="http://schemas.openxmlformats.org/officeDocument/2006/relationships/image" Target="../media/image50.png"/><Relationship Id="rId1" Type="http://schemas.microsoft.com/office/2007/relationships/media" Target="../media/media2.mp4"/><Relationship Id="rId2" Type="http://schemas.openxmlformats.org/officeDocument/2006/relationships/video" Target="../media/media2.mp4"/></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5" Type="http://schemas.openxmlformats.org/officeDocument/2006/relationships/image" Target="../media/image7.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7.png"/><Relationship Id="rId5" Type="http://schemas.openxmlformats.org/officeDocument/2006/relationships/image" Target="../media/image55.jpeg"/><Relationship Id="rId6" Type="http://schemas.openxmlformats.org/officeDocument/2006/relationships/image" Target="../media/image56.jp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jpg"/><Relationship Id="rId5" Type="http://schemas.openxmlformats.org/officeDocument/2006/relationships/image" Target="../media/image60.jpg"/><Relationship Id="rId6" Type="http://schemas.openxmlformats.org/officeDocument/2006/relationships/image" Target="../media/image61.jpg"/><Relationship Id="rId7" Type="http://schemas.openxmlformats.org/officeDocument/2006/relationships/image" Target="../media/image62.jpg"/><Relationship Id="rId8" Type="http://schemas.openxmlformats.org/officeDocument/2006/relationships/image" Target="../media/image63.jpg"/><Relationship Id="rId9" Type="http://schemas.openxmlformats.org/officeDocument/2006/relationships/image" Target="../media/image64.emf"/><Relationship Id="rId1" Type="http://schemas.openxmlformats.org/officeDocument/2006/relationships/slideLayout" Target="../slideLayouts/slideLayout59.xml"/><Relationship Id="rId2" Type="http://schemas.openxmlformats.org/officeDocument/2006/relationships/image" Target="../media/image57.JP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7.png"/><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16.png"/><Relationship Id="rId5" Type="http://schemas.openxmlformats.org/officeDocument/2006/relationships/image" Target="../media/image66.png"/><Relationship Id="rId1" Type="http://schemas.openxmlformats.org/officeDocument/2006/relationships/slideLayout" Target="../slideLayouts/slideLayout12.xml"/><Relationship Id="rId2"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hyperlink" Target="http://helcom.fi" TargetMode="External"/><Relationship Id="rId4" Type="http://schemas.openxmlformats.org/officeDocument/2006/relationships/hyperlink" Target="http://www.helcom.fi/Ministerial2013/en_GB/MM2013intro/" TargetMode="External"/><Relationship Id="rId5" Type="http://schemas.openxmlformats.org/officeDocument/2006/relationships/image" Target="../media/image70.png"/><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69.png"/><Relationship Id="rId6" Type="http://schemas.openxmlformats.org/officeDocument/2006/relationships/image" Target="../media/image73.png"/><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0.png"/><Relationship Id="rId1" Type="http://schemas.openxmlformats.org/officeDocument/2006/relationships/slideLayout" Target="../slideLayouts/slideLayout18.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jpeg"/><Relationship Id="rId7" Type="http://schemas.openxmlformats.org/officeDocument/2006/relationships/image" Target="../media/image83.png"/><Relationship Id="rId8" Type="http://schemas.openxmlformats.org/officeDocument/2006/relationships/image" Target="../media/image84.png"/><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85.jpg"/><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88.emf"/><Relationship Id="rId4" Type="http://schemas.openxmlformats.org/officeDocument/2006/relationships/image" Target="../media/image89.emf"/><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1.png"/><Relationship Id="rId5" Type="http://schemas.openxmlformats.org/officeDocument/2006/relationships/image" Target="../media/image23.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5" Type="http://schemas.openxmlformats.org/officeDocument/2006/relationships/image" Target="../media/image92.jpeg"/><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jpeg"/><Relationship Id="rId1" Type="http://schemas.openxmlformats.org/officeDocument/2006/relationships/slideLayout" Target="../slideLayouts/slideLayout12.xml"/><Relationship Id="rId2" Type="http://schemas.openxmlformats.org/officeDocument/2006/relationships/image" Target="../media/image9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1" Type="http://schemas.openxmlformats.org/officeDocument/2006/relationships/slideLayout" Target="../slideLayouts/slideLayout17.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g"/><Relationship Id="rId1" Type="http://schemas.openxmlformats.org/officeDocument/2006/relationships/slideLayout" Target="../slideLayouts/slideLayout18.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46.xml"/><Relationship Id="rId2" Type="http://schemas.openxmlformats.org/officeDocument/2006/relationships/image" Target="../media/image102.jpeg"/></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94.jpeg"/><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66.png"/><Relationship Id="rId3" Type="http://schemas.openxmlformats.org/officeDocument/2006/relationships/image" Target="../media/image106.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7.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7.png"/><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1" Type="http://schemas.openxmlformats.org/officeDocument/2006/relationships/image" Target="../media/image35.jpe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jpeg"/></Relationships>
</file>

<file path=ppt/slides/_rels/slide7.xml.rels><?xml version="1.0" encoding="UTF-8" standalone="yes"?>
<Relationships xmlns="http://schemas.openxmlformats.org/package/2006/relationships"><Relationship Id="rId11" Type="http://schemas.openxmlformats.org/officeDocument/2006/relationships/image" Target="../media/image35.jpe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8.xml"/><Relationship Id="rId5" Type="http://schemas.openxmlformats.org/officeDocument/2006/relationships/image" Target="../media/image39.png"/><Relationship Id="rId1" Type="http://schemas.microsoft.com/office/2007/relationships/media" Target="../media/media1.mp4"/><Relationship Id="rId2" Type="http://schemas.openxmlformats.org/officeDocument/2006/relationships/video" Target="../media/media1.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descr="logoGB.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2125" y="2371811"/>
            <a:ext cx="1771675" cy="1254060"/>
          </a:xfrm>
          <a:prstGeom prst="rect">
            <a:avLst/>
          </a:prstGeom>
        </p:spPr>
      </p:pic>
      <p:pic>
        <p:nvPicPr>
          <p:cNvPr id="142" name="Picture 1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1996" y="1374996"/>
            <a:ext cx="851814" cy="1258363"/>
          </a:xfrm>
          <a:prstGeom prst="rect">
            <a:avLst/>
          </a:prstGeom>
        </p:spPr>
      </p:pic>
      <p:sp>
        <p:nvSpPr>
          <p:cNvPr id="135" name="Title 1"/>
          <p:cNvSpPr>
            <a:spLocks noGrp="1"/>
          </p:cNvSpPr>
          <p:nvPr/>
        </p:nvSpPr>
        <p:spPr>
          <a:xfrm>
            <a:off x="0" y="5370970"/>
            <a:ext cx="9144000" cy="1487031"/>
          </a:xfrm>
          <a:prstGeom prst="rect">
            <a:avLst/>
          </a:prstGeom>
          <a:solidFill>
            <a:srgbClr val="FFEE13"/>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2" name="Title 1"/>
          <p:cNvSpPr>
            <a:spLocks noGrp="1"/>
          </p:cNvSpPr>
          <p:nvPr>
            <p:ph type="title"/>
          </p:nvPr>
        </p:nvSpPr>
        <p:spPr>
          <a:xfrm>
            <a:off x="0" y="1"/>
            <a:ext cx="9142360" cy="876299"/>
          </a:xfrm>
          <a:solidFill>
            <a:srgbClr val="FFEE13"/>
          </a:solidFill>
        </p:spPr>
        <p:txBody>
          <a:bodyPr>
            <a:normAutofit/>
          </a:bodyPr>
          <a:lstStyle/>
          <a:p>
            <a:r>
              <a:rPr lang="en-US" dirty="0" err="1" smtClean="0"/>
              <a:t>Kommer</a:t>
            </a:r>
            <a:r>
              <a:rPr lang="en-US" dirty="0" smtClean="0"/>
              <a:t> vi </a:t>
            </a:r>
            <a:r>
              <a:rPr lang="en-US" dirty="0" err="1" smtClean="0"/>
              <a:t>att</a:t>
            </a:r>
            <a:r>
              <a:rPr lang="en-US" dirty="0" smtClean="0"/>
              <a:t> </a:t>
            </a:r>
            <a:r>
              <a:rPr lang="en-US" dirty="0" err="1" smtClean="0"/>
              <a:t>vilja</a:t>
            </a:r>
            <a:r>
              <a:rPr lang="en-US" dirty="0" smtClean="0"/>
              <a:t> </a:t>
            </a:r>
            <a:r>
              <a:rPr lang="en-US" dirty="0" err="1" smtClean="0"/>
              <a:t>bada</a:t>
            </a:r>
            <a:r>
              <a:rPr lang="en-US" dirty="0" smtClean="0"/>
              <a:t> </a:t>
            </a:r>
            <a:r>
              <a:rPr lang="en-US" dirty="0" err="1" smtClean="0"/>
              <a:t>i</a:t>
            </a:r>
            <a:r>
              <a:rPr lang="en-US" dirty="0" smtClean="0"/>
              <a:t> </a:t>
            </a:r>
            <a:r>
              <a:rPr lang="en-US" dirty="0" err="1" smtClean="0"/>
              <a:t>Östersjön</a:t>
            </a:r>
            <a:r>
              <a:rPr lang="en-US" dirty="0" smtClean="0"/>
              <a:t>?</a:t>
            </a:r>
            <a:endParaRPr lang="en-US" dirty="0"/>
          </a:p>
        </p:txBody>
      </p:sp>
      <p:grpSp>
        <p:nvGrpSpPr>
          <p:cNvPr id="9" name="Group 1"/>
          <p:cNvGrpSpPr>
            <a:grpSpLocks/>
          </p:cNvGrpSpPr>
          <p:nvPr/>
        </p:nvGrpSpPr>
        <p:grpSpPr bwMode="auto">
          <a:xfrm>
            <a:off x="438332" y="5369334"/>
            <a:ext cx="8464550" cy="1398415"/>
            <a:chOff x="109" y="28168"/>
            <a:chExt cx="22280" cy="3420"/>
          </a:xfrm>
        </p:grpSpPr>
        <p:grpSp>
          <p:nvGrpSpPr>
            <p:cNvPr id="10" name="Group 2"/>
            <p:cNvGrpSpPr>
              <a:grpSpLocks/>
            </p:cNvGrpSpPr>
            <p:nvPr/>
          </p:nvGrpSpPr>
          <p:grpSpPr bwMode="auto">
            <a:xfrm>
              <a:off x="114" y="28172"/>
              <a:ext cx="22271" cy="3410"/>
              <a:chOff x="114" y="28172"/>
              <a:chExt cx="22271" cy="3410"/>
            </a:xfrm>
          </p:grpSpPr>
          <p:sp>
            <p:nvSpPr>
              <p:cNvPr id="131" name="Freeform 3"/>
              <p:cNvSpPr>
                <a:spLocks/>
              </p:cNvSpPr>
              <p:nvPr/>
            </p:nvSpPr>
            <p:spPr bwMode="auto">
              <a:xfrm>
                <a:off x="114" y="28172"/>
                <a:ext cx="22271" cy="3410"/>
              </a:xfrm>
              <a:custGeom>
                <a:avLst/>
                <a:gdLst>
                  <a:gd name="T0" fmla="+- 0 114 114"/>
                  <a:gd name="T1" fmla="*/ T0 w 22271"/>
                  <a:gd name="T2" fmla="+- 0 31663 28172"/>
                  <a:gd name="T3" fmla="*/ 31663 h 3410"/>
                  <a:gd name="T4" fmla="+- 0 22385 114"/>
                  <a:gd name="T5" fmla="*/ T4 w 22271"/>
                  <a:gd name="T6" fmla="+- 0 31663 28172"/>
                  <a:gd name="T7" fmla="*/ 31663 h 3410"/>
                  <a:gd name="T8" fmla="+- 0 22385 114"/>
                  <a:gd name="T9" fmla="*/ T8 w 22271"/>
                  <a:gd name="T10" fmla="+- 0 28253 28172"/>
                  <a:gd name="T11" fmla="*/ 28253 h 3410"/>
                  <a:gd name="T12" fmla="+- 0 114 114"/>
                  <a:gd name="T13" fmla="*/ T12 w 22271"/>
                  <a:gd name="T14" fmla="+- 0 28253 28172"/>
                  <a:gd name="T15" fmla="*/ 28253 h 3410"/>
                  <a:gd name="T16" fmla="+- 0 114 114"/>
                  <a:gd name="T17" fmla="*/ T16 w 22271"/>
                  <a:gd name="T18" fmla="+- 0 31663 28172"/>
                  <a:gd name="T19" fmla="*/ 31663 h 3410"/>
                </a:gdLst>
                <a:ahLst/>
                <a:cxnLst>
                  <a:cxn ang="0">
                    <a:pos x="T1" y="T3"/>
                  </a:cxn>
                  <a:cxn ang="0">
                    <a:pos x="T5" y="T7"/>
                  </a:cxn>
                  <a:cxn ang="0">
                    <a:pos x="T9" y="T11"/>
                  </a:cxn>
                  <a:cxn ang="0">
                    <a:pos x="T13" y="T15"/>
                  </a:cxn>
                  <a:cxn ang="0">
                    <a:pos x="T17" y="T19"/>
                  </a:cxn>
                </a:cxnLst>
                <a:rect l="0" t="0" r="r" b="b"/>
                <a:pathLst>
                  <a:path w="22271" h="3410">
                    <a:moveTo>
                      <a:pt x="0" y="3491"/>
                    </a:moveTo>
                    <a:lnTo>
                      <a:pt x="22271" y="3491"/>
                    </a:lnTo>
                    <a:lnTo>
                      <a:pt x="22271" y="81"/>
                    </a:lnTo>
                    <a:lnTo>
                      <a:pt x="0" y="81"/>
                    </a:lnTo>
                    <a:lnTo>
                      <a:pt x="0" y="3491"/>
                    </a:lnTo>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9" y="29502"/>
                <a:ext cx="2478" cy="10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5"/>
            <p:cNvGrpSpPr>
              <a:grpSpLocks/>
            </p:cNvGrpSpPr>
            <p:nvPr/>
          </p:nvGrpSpPr>
          <p:grpSpPr bwMode="auto">
            <a:xfrm>
              <a:off x="2304" y="29616"/>
              <a:ext cx="236" cy="272"/>
              <a:chOff x="2304" y="29616"/>
              <a:chExt cx="236" cy="272"/>
            </a:xfrm>
          </p:grpSpPr>
          <p:sp>
            <p:nvSpPr>
              <p:cNvPr id="130" name="Freeform 6"/>
              <p:cNvSpPr>
                <a:spLocks/>
              </p:cNvSpPr>
              <p:nvPr/>
            </p:nvSpPr>
            <p:spPr bwMode="auto">
              <a:xfrm>
                <a:off x="2304" y="29616"/>
                <a:ext cx="236" cy="272"/>
              </a:xfrm>
              <a:custGeom>
                <a:avLst/>
                <a:gdLst>
                  <a:gd name="T0" fmla="+- 0 2375 2304"/>
                  <a:gd name="T1" fmla="*/ T0 w 236"/>
                  <a:gd name="T2" fmla="+- 0 29616 29616"/>
                  <a:gd name="T3" fmla="*/ 29616 h 272"/>
                  <a:gd name="T4" fmla="+- 0 2304 2304"/>
                  <a:gd name="T5" fmla="*/ T4 w 236"/>
                  <a:gd name="T6" fmla="+- 0 29616 29616"/>
                  <a:gd name="T7" fmla="*/ 29616 h 272"/>
                  <a:gd name="T8" fmla="+- 0 2304 2304"/>
                  <a:gd name="T9" fmla="*/ T8 w 236"/>
                  <a:gd name="T10" fmla="+- 0 29888 29616"/>
                  <a:gd name="T11" fmla="*/ 29888 h 272"/>
                  <a:gd name="T12" fmla="+- 0 2379 2304"/>
                  <a:gd name="T13" fmla="*/ T12 w 236"/>
                  <a:gd name="T14" fmla="+- 0 29888 29616"/>
                  <a:gd name="T15" fmla="*/ 29888 h 272"/>
                  <a:gd name="T16" fmla="+- 0 2380 2304"/>
                  <a:gd name="T17" fmla="*/ T16 w 236"/>
                  <a:gd name="T18" fmla="+- 0 29722 29616"/>
                  <a:gd name="T19" fmla="*/ 29722 h 272"/>
                  <a:gd name="T20" fmla="+- 0 2386 2304"/>
                  <a:gd name="T21" fmla="*/ T20 w 236"/>
                  <a:gd name="T22" fmla="+- 0 29698 29616"/>
                  <a:gd name="T23" fmla="*/ 29698 h 272"/>
                  <a:gd name="T24" fmla="+- 0 2396 2304"/>
                  <a:gd name="T25" fmla="*/ T24 w 236"/>
                  <a:gd name="T26" fmla="+- 0 29681 29616"/>
                  <a:gd name="T27" fmla="*/ 29681 h 272"/>
                  <a:gd name="T28" fmla="+- 0 2412 2304"/>
                  <a:gd name="T29" fmla="*/ T28 w 236"/>
                  <a:gd name="T30" fmla="+- 0 29671 29616"/>
                  <a:gd name="T31" fmla="*/ 29671 h 272"/>
                  <a:gd name="T32" fmla="+- 0 2432 2304"/>
                  <a:gd name="T33" fmla="*/ T32 w 236"/>
                  <a:gd name="T34" fmla="+- 0 29667 29616"/>
                  <a:gd name="T35" fmla="*/ 29667 h 272"/>
                  <a:gd name="T36" fmla="+- 0 2540 2304"/>
                  <a:gd name="T37" fmla="*/ T36 w 236"/>
                  <a:gd name="T38" fmla="+- 0 29667 29616"/>
                  <a:gd name="T39" fmla="*/ 29667 h 272"/>
                  <a:gd name="T40" fmla="+- 0 2534 2304"/>
                  <a:gd name="T41" fmla="*/ T40 w 236"/>
                  <a:gd name="T42" fmla="+- 0 29655 29616"/>
                  <a:gd name="T43" fmla="*/ 29655 h 272"/>
                  <a:gd name="T44" fmla="+- 0 2531 2304"/>
                  <a:gd name="T45" fmla="*/ T44 w 236"/>
                  <a:gd name="T46" fmla="+- 0 29650 29616"/>
                  <a:gd name="T47" fmla="*/ 29650 h 272"/>
                  <a:gd name="T48" fmla="+- 0 2375 2304"/>
                  <a:gd name="T49" fmla="*/ T48 w 236"/>
                  <a:gd name="T50" fmla="+- 0 29650 29616"/>
                  <a:gd name="T51" fmla="*/ 29650 h 272"/>
                  <a:gd name="T52" fmla="+- 0 2375 2304"/>
                  <a:gd name="T53" fmla="*/ T52 w 236"/>
                  <a:gd name="T54" fmla="+- 0 29616 29616"/>
                  <a:gd name="T55" fmla="*/ 29616 h 2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36" h="272">
                    <a:moveTo>
                      <a:pt x="71" y="0"/>
                    </a:moveTo>
                    <a:lnTo>
                      <a:pt x="0" y="0"/>
                    </a:lnTo>
                    <a:lnTo>
                      <a:pt x="0" y="272"/>
                    </a:lnTo>
                    <a:lnTo>
                      <a:pt x="75" y="272"/>
                    </a:lnTo>
                    <a:lnTo>
                      <a:pt x="76" y="106"/>
                    </a:lnTo>
                    <a:lnTo>
                      <a:pt x="82" y="82"/>
                    </a:lnTo>
                    <a:lnTo>
                      <a:pt x="92" y="65"/>
                    </a:lnTo>
                    <a:lnTo>
                      <a:pt x="108" y="55"/>
                    </a:lnTo>
                    <a:lnTo>
                      <a:pt x="128" y="51"/>
                    </a:lnTo>
                    <a:lnTo>
                      <a:pt x="236" y="51"/>
                    </a:lnTo>
                    <a:lnTo>
                      <a:pt x="230" y="39"/>
                    </a:lnTo>
                    <a:lnTo>
                      <a:pt x="227" y="34"/>
                    </a:lnTo>
                    <a:lnTo>
                      <a:pt x="71" y="34"/>
                    </a:lnTo>
                    <a:lnTo>
                      <a:pt x="71"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7"/>
            <p:cNvGrpSpPr>
              <a:grpSpLocks/>
            </p:cNvGrpSpPr>
            <p:nvPr/>
          </p:nvGrpSpPr>
          <p:grpSpPr bwMode="auto">
            <a:xfrm>
              <a:off x="2432" y="29667"/>
              <a:ext cx="115" cy="220"/>
              <a:chOff x="2432" y="29667"/>
              <a:chExt cx="115" cy="220"/>
            </a:xfrm>
          </p:grpSpPr>
          <p:sp>
            <p:nvSpPr>
              <p:cNvPr id="129" name="Freeform 8"/>
              <p:cNvSpPr>
                <a:spLocks/>
              </p:cNvSpPr>
              <p:nvPr/>
            </p:nvSpPr>
            <p:spPr bwMode="auto">
              <a:xfrm>
                <a:off x="2432" y="29667"/>
                <a:ext cx="115" cy="220"/>
              </a:xfrm>
              <a:custGeom>
                <a:avLst/>
                <a:gdLst>
                  <a:gd name="T0" fmla="+- 0 2540 2432"/>
                  <a:gd name="T1" fmla="*/ T0 w 115"/>
                  <a:gd name="T2" fmla="+- 0 29667 29667"/>
                  <a:gd name="T3" fmla="*/ 29667 h 220"/>
                  <a:gd name="T4" fmla="+- 0 2432 2432"/>
                  <a:gd name="T5" fmla="*/ T4 w 115"/>
                  <a:gd name="T6" fmla="+- 0 29667 29667"/>
                  <a:gd name="T7" fmla="*/ 29667 h 220"/>
                  <a:gd name="T8" fmla="+- 0 2452 2432"/>
                  <a:gd name="T9" fmla="*/ T8 w 115"/>
                  <a:gd name="T10" fmla="+- 0 29673 29667"/>
                  <a:gd name="T11" fmla="*/ 29673 h 220"/>
                  <a:gd name="T12" fmla="+- 0 2467 2432"/>
                  <a:gd name="T13" fmla="*/ T12 w 115"/>
                  <a:gd name="T14" fmla="+- 0 29688 29667"/>
                  <a:gd name="T15" fmla="*/ 29688 h 220"/>
                  <a:gd name="T16" fmla="+- 0 2471 2432"/>
                  <a:gd name="T17" fmla="*/ T16 w 115"/>
                  <a:gd name="T18" fmla="+- 0 29703 29667"/>
                  <a:gd name="T19" fmla="*/ 29703 h 220"/>
                  <a:gd name="T20" fmla="+- 0 2473 2432"/>
                  <a:gd name="T21" fmla="*/ T20 w 115"/>
                  <a:gd name="T22" fmla="+- 0 29728 29667"/>
                  <a:gd name="T23" fmla="*/ 29728 h 220"/>
                  <a:gd name="T24" fmla="+- 0 2473 2432"/>
                  <a:gd name="T25" fmla="*/ T24 w 115"/>
                  <a:gd name="T26" fmla="+- 0 29888 29667"/>
                  <a:gd name="T27" fmla="*/ 29888 h 220"/>
                  <a:gd name="T28" fmla="+- 0 2547 2432"/>
                  <a:gd name="T29" fmla="*/ T28 w 115"/>
                  <a:gd name="T30" fmla="+- 0 29888 29667"/>
                  <a:gd name="T31" fmla="*/ 29888 h 220"/>
                  <a:gd name="T32" fmla="+- 0 2547 2432"/>
                  <a:gd name="T33" fmla="*/ T32 w 115"/>
                  <a:gd name="T34" fmla="+- 0 29709 29667"/>
                  <a:gd name="T35" fmla="*/ 29709 h 220"/>
                  <a:gd name="T36" fmla="+- 0 2545 2432"/>
                  <a:gd name="T37" fmla="*/ T36 w 115"/>
                  <a:gd name="T38" fmla="+- 0 29688 29667"/>
                  <a:gd name="T39" fmla="*/ 29688 h 220"/>
                  <a:gd name="T40" fmla="+- 0 2541 2432"/>
                  <a:gd name="T41" fmla="*/ T40 w 115"/>
                  <a:gd name="T42" fmla="+- 0 29671 29667"/>
                  <a:gd name="T43" fmla="*/ 29671 h 220"/>
                  <a:gd name="T44" fmla="+- 0 2540 2432"/>
                  <a:gd name="T45" fmla="*/ T44 w 115"/>
                  <a:gd name="T46" fmla="+- 0 29667 29667"/>
                  <a:gd name="T47" fmla="*/ 29667 h 2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15" h="220">
                    <a:moveTo>
                      <a:pt x="108" y="0"/>
                    </a:moveTo>
                    <a:lnTo>
                      <a:pt x="0" y="0"/>
                    </a:lnTo>
                    <a:lnTo>
                      <a:pt x="20" y="6"/>
                    </a:lnTo>
                    <a:lnTo>
                      <a:pt x="35" y="21"/>
                    </a:lnTo>
                    <a:lnTo>
                      <a:pt x="39" y="36"/>
                    </a:lnTo>
                    <a:lnTo>
                      <a:pt x="41" y="61"/>
                    </a:lnTo>
                    <a:lnTo>
                      <a:pt x="41" y="221"/>
                    </a:lnTo>
                    <a:lnTo>
                      <a:pt x="115" y="221"/>
                    </a:lnTo>
                    <a:lnTo>
                      <a:pt x="115" y="42"/>
                    </a:lnTo>
                    <a:lnTo>
                      <a:pt x="113" y="21"/>
                    </a:lnTo>
                    <a:lnTo>
                      <a:pt x="109" y="4"/>
                    </a:lnTo>
                    <a:lnTo>
                      <a:pt x="108"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 name="Group 9"/>
            <p:cNvGrpSpPr>
              <a:grpSpLocks/>
            </p:cNvGrpSpPr>
            <p:nvPr/>
          </p:nvGrpSpPr>
          <p:grpSpPr bwMode="auto">
            <a:xfrm>
              <a:off x="2375" y="29610"/>
              <a:ext cx="156" cy="39"/>
              <a:chOff x="2375" y="29610"/>
              <a:chExt cx="156" cy="39"/>
            </a:xfrm>
          </p:grpSpPr>
          <p:sp>
            <p:nvSpPr>
              <p:cNvPr id="128" name="Freeform 10"/>
              <p:cNvSpPr>
                <a:spLocks/>
              </p:cNvSpPr>
              <p:nvPr/>
            </p:nvSpPr>
            <p:spPr bwMode="auto">
              <a:xfrm>
                <a:off x="2375" y="29610"/>
                <a:ext cx="156" cy="39"/>
              </a:xfrm>
              <a:custGeom>
                <a:avLst/>
                <a:gdLst>
                  <a:gd name="T0" fmla="+- 0 2445 2375"/>
                  <a:gd name="T1" fmla="*/ T0 w 156"/>
                  <a:gd name="T2" fmla="+- 0 29610 29610"/>
                  <a:gd name="T3" fmla="*/ 29610 h 39"/>
                  <a:gd name="T4" fmla="+- 0 2424 2375"/>
                  <a:gd name="T5" fmla="*/ T4 w 156"/>
                  <a:gd name="T6" fmla="+- 0 29614 29610"/>
                  <a:gd name="T7" fmla="*/ 29614 h 39"/>
                  <a:gd name="T8" fmla="+- 0 2405 2375"/>
                  <a:gd name="T9" fmla="*/ T8 w 156"/>
                  <a:gd name="T10" fmla="+- 0 29622 29610"/>
                  <a:gd name="T11" fmla="*/ 29622 h 39"/>
                  <a:gd name="T12" fmla="+- 0 2389 2375"/>
                  <a:gd name="T13" fmla="*/ T12 w 156"/>
                  <a:gd name="T14" fmla="+- 0 29634 29610"/>
                  <a:gd name="T15" fmla="*/ 29634 h 39"/>
                  <a:gd name="T16" fmla="+- 0 2375 2375"/>
                  <a:gd name="T17" fmla="*/ T16 w 156"/>
                  <a:gd name="T18" fmla="+- 0 29650 29610"/>
                  <a:gd name="T19" fmla="*/ 29650 h 39"/>
                  <a:gd name="T20" fmla="+- 0 2531 2375"/>
                  <a:gd name="T21" fmla="*/ T20 w 156"/>
                  <a:gd name="T22" fmla="+- 0 29650 29610"/>
                  <a:gd name="T23" fmla="*/ 29650 h 39"/>
                  <a:gd name="T24" fmla="+- 0 2470 2375"/>
                  <a:gd name="T25" fmla="*/ T24 w 156"/>
                  <a:gd name="T26" fmla="+- 0 29612 29610"/>
                  <a:gd name="T27" fmla="*/ 29612 h 39"/>
                  <a:gd name="T28" fmla="+- 0 2445 2375"/>
                  <a:gd name="T29" fmla="*/ T28 w 156"/>
                  <a:gd name="T30" fmla="+- 0 29610 29610"/>
                  <a:gd name="T31" fmla="*/ 29610 h 39"/>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56" h="39">
                    <a:moveTo>
                      <a:pt x="70" y="0"/>
                    </a:moveTo>
                    <a:lnTo>
                      <a:pt x="49" y="4"/>
                    </a:lnTo>
                    <a:lnTo>
                      <a:pt x="30" y="12"/>
                    </a:lnTo>
                    <a:lnTo>
                      <a:pt x="14" y="24"/>
                    </a:lnTo>
                    <a:lnTo>
                      <a:pt x="0" y="40"/>
                    </a:lnTo>
                    <a:lnTo>
                      <a:pt x="156" y="40"/>
                    </a:lnTo>
                    <a:lnTo>
                      <a:pt x="95" y="2"/>
                    </a:lnTo>
                    <a:lnTo>
                      <a:pt x="70"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 name="Group 11"/>
            <p:cNvGrpSpPr>
              <a:grpSpLocks/>
            </p:cNvGrpSpPr>
            <p:nvPr/>
          </p:nvGrpSpPr>
          <p:grpSpPr bwMode="auto">
            <a:xfrm>
              <a:off x="2579" y="29616"/>
              <a:ext cx="236" cy="272"/>
              <a:chOff x="2579" y="29616"/>
              <a:chExt cx="236" cy="272"/>
            </a:xfrm>
          </p:grpSpPr>
          <p:sp>
            <p:nvSpPr>
              <p:cNvPr id="127" name="Freeform 12"/>
              <p:cNvSpPr>
                <a:spLocks/>
              </p:cNvSpPr>
              <p:nvPr/>
            </p:nvSpPr>
            <p:spPr bwMode="auto">
              <a:xfrm>
                <a:off x="2579" y="29616"/>
                <a:ext cx="236" cy="272"/>
              </a:xfrm>
              <a:custGeom>
                <a:avLst/>
                <a:gdLst>
                  <a:gd name="T0" fmla="+- 0 2650 2579"/>
                  <a:gd name="T1" fmla="*/ T0 w 236"/>
                  <a:gd name="T2" fmla="+- 0 29616 29616"/>
                  <a:gd name="T3" fmla="*/ 29616 h 272"/>
                  <a:gd name="T4" fmla="+- 0 2579 2579"/>
                  <a:gd name="T5" fmla="*/ T4 w 236"/>
                  <a:gd name="T6" fmla="+- 0 29616 29616"/>
                  <a:gd name="T7" fmla="*/ 29616 h 272"/>
                  <a:gd name="T8" fmla="+- 0 2579 2579"/>
                  <a:gd name="T9" fmla="*/ T8 w 236"/>
                  <a:gd name="T10" fmla="+- 0 29888 29616"/>
                  <a:gd name="T11" fmla="*/ 29888 h 272"/>
                  <a:gd name="T12" fmla="+- 0 2654 2579"/>
                  <a:gd name="T13" fmla="*/ T12 w 236"/>
                  <a:gd name="T14" fmla="+- 0 29888 29616"/>
                  <a:gd name="T15" fmla="*/ 29888 h 272"/>
                  <a:gd name="T16" fmla="+- 0 2655 2579"/>
                  <a:gd name="T17" fmla="*/ T16 w 236"/>
                  <a:gd name="T18" fmla="+- 0 29722 29616"/>
                  <a:gd name="T19" fmla="*/ 29722 h 272"/>
                  <a:gd name="T20" fmla="+- 0 2661 2579"/>
                  <a:gd name="T21" fmla="*/ T20 w 236"/>
                  <a:gd name="T22" fmla="+- 0 29698 29616"/>
                  <a:gd name="T23" fmla="*/ 29698 h 272"/>
                  <a:gd name="T24" fmla="+- 0 2671 2579"/>
                  <a:gd name="T25" fmla="*/ T24 w 236"/>
                  <a:gd name="T26" fmla="+- 0 29681 29616"/>
                  <a:gd name="T27" fmla="*/ 29681 h 272"/>
                  <a:gd name="T28" fmla="+- 0 2687 2579"/>
                  <a:gd name="T29" fmla="*/ T28 w 236"/>
                  <a:gd name="T30" fmla="+- 0 29671 29616"/>
                  <a:gd name="T31" fmla="*/ 29671 h 272"/>
                  <a:gd name="T32" fmla="+- 0 2707 2579"/>
                  <a:gd name="T33" fmla="*/ T32 w 236"/>
                  <a:gd name="T34" fmla="+- 0 29667 29616"/>
                  <a:gd name="T35" fmla="*/ 29667 h 272"/>
                  <a:gd name="T36" fmla="+- 0 2815 2579"/>
                  <a:gd name="T37" fmla="*/ T36 w 236"/>
                  <a:gd name="T38" fmla="+- 0 29667 29616"/>
                  <a:gd name="T39" fmla="*/ 29667 h 272"/>
                  <a:gd name="T40" fmla="+- 0 2809 2579"/>
                  <a:gd name="T41" fmla="*/ T40 w 236"/>
                  <a:gd name="T42" fmla="+- 0 29655 29616"/>
                  <a:gd name="T43" fmla="*/ 29655 h 272"/>
                  <a:gd name="T44" fmla="+- 0 2806 2579"/>
                  <a:gd name="T45" fmla="*/ T44 w 236"/>
                  <a:gd name="T46" fmla="+- 0 29650 29616"/>
                  <a:gd name="T47" fmla="*/ 29650 h 272"/>
                  <a:gd name="T48" fmla="+- 0 2650 2579"/>
                  <a:gd name="T49" fmla="*/ T48 w 236"/>
                  <a:gd name="T50" fmla="+- 0 29650 29616"/>
                  <a:gd name="T51" fmla="*/ 29650 h 272"/>
                  <a:gd name="T52" fmla="+- 0 2650 2579"/>
                  <a:gd name="T53" fmla="*/ T52 w 236"/>
                  <a:gd name="T54" fmla="+- 0 29616 29616"/>
                  <a:gd name="T55" fmla="*/ 29616 h 2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36" h="272">
                    <a:moveTo>
                      <a:pt x="71" y="0"/>
                    </a:moveTo>
                    <a:lnTo>
                      <a:pt x="0" y="0"/>
                    </a:lnTo>
                    <a:lnTo>
                      <a:pt x="0" y="272"/>
                    </a:lnTo>
                    <a:lnTo>
                      <a:pt x="75" y="272"/>
                    </a:lnTo>
                    <a:lnTo>
                      <a:pt x="76" y="106"/>
                    </a:lnTo>
                    <a:lnTo>
                      <a:pt x="82" y="82"/>
                    </a:lnTo>
                    <a:lnTo>
                      <a:pt x="92" y="65"/>
                    </a:lnTo>
                    <a:lnTo>
                      <a:pt x="108" y="55"/>
                    </a:lnTo>
                    <a:lnTo>
                      <a:pt x="128" y="51"/>
                    </a:lnTo>
                    <a:lnTo>
                      <a:pt x="236" y="51"/>
                    </a:lnTo>
                    <a:lnTo>
                      <a:pt x="230" y="39"/>
                    </a:lnTo>
                    <a:lnTo>
                      <a:pt x="227" y="34"/>
                    </a:lnTo>
                    <a:lnTo>
                      <a:pt x="71" y="34"/>
                    </a:lnTo>
                    <a:lnTo>
                      <a:pt x="71"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13"/>
            <p:cNvGrpSpPr>
              <a:grpSpLocks/>
            </p:cNvGrpSpPr>
            <p:nvPr/>
          </p:nvGrpSpPr>
          <p:grpSpPr bwMode="auto">
            <a:xfrm>
              <a:off x="2707" y="29667"/>
              <a:ext cx="115" cy="220"/>
              <a:chOff x="2707" y="29667"/>
              <a:chExt cx="115" cy="220"/>
            </a:xfrm>
          </p:grpSpPr>
          <p:sp>
            <p:nvSpPr>
              <p:cNvPr id="126" name="Freeform 14"/>
              <p:cNvSpPr>
                <a:spLocks/>
              </p:cNvSpPr>
              <p:nvPr/>
            </p:nvSpPr>
            <p:spPr bwMode="auto">
              <a:xfrm>
                <a:off x="2707" y="29667"/>
                <a:ext cx="115" cy="220"/>
              </a:xfrm>
              <a:custGeom>
                <a:avLst/>
                <a:gdLst>
                  <a:gd name="T0" fmla="+- 0 2815 2707"/>
                  <a:gd name="T1" fmla="*/ T0 w 115"/>
                  <a:gd name="T2" fmla="+- 0 29667 29667"/>
                  <a:gd name="T3" fmla="*/ 29667 h 220"/>
                  <a:gd name="T4" fmla="+- 0 2707 2707"/>
                  <a:gd name="T5" fmla="*/ T4 w 115"/>
                  <a:gd name="T6" fmla="+- 0 29667 29667"/>
                  <a:gd name="T7" fmla="*/ 29667 h 220"/>
                  <a:gd name="T8" fmla="+- 0 2727 2707"/>
                  <a:gd name="T9" fmla="*/ T8 w 115"/>
                  <a:gd name="T10" fmla="+- 0 29673 29667"/>
                  <a:gd name="T11" fmla="*/ 29673 h 220"/>
                  <a:gd name="T12" fmla="+- 0 2742 2707"/>
                  <a:gd name="T13" fmla="*/ T12 w 115"/>
                  <a:gd name="T14" fmla="+- 0 29688 29667"/>
                  <a:gd name="T15" fmla="*/ 29688 h 220"/>
                  <a:gd name="T16" fmla="+- 0 2746 2707"/>
                  <a:gd name="T17" fmla="*/ T16 w 115"/>
                  <a:gd name="T18" fmla="+- 0 29703 29667"/>
                  <a:gd name="T19" fmla="*/ 29703 h 220"/>
                  <a:gd name="T20" fmla="+- 0 2748 2707"/>
                  <a:gd name="T21" fmla="*/ T20 w 115"/>
                  <a:gd name="T22" fmla="+- 0 29728 29667"/>
                  <a:gd name="T23" fmla="*/ 29728 h 220"/>
                  <a:gd name="T24" fmla="+- 0 2748 2707"/>
                  <a:gd name="T25" fmla="*/ T24 w 115"/>
                  <a:gd name="T26" fmla="+- 0 29888 29667"/>
                  <a:gd name="T27" fmla="*/ 29888 h 220"/>
                  <a:gd name="T28" fmla="+- 0 2822 2707"/>
                  <a:gd name="T29" fmla="*/ T28 w 115"/>
                  <a:gd name="T30" fmla="+- 0 29888 29667"/>
                  <a:gd name="T31" fmla="*/ 29888 h 220"/>
                  <a:gd name="T32" fmla="+- 0 2822 2707"/>
                  <a:gd name="T33" fmla="*/ T32 w 115"/>
                  <a:gd name="T34" fmla="+- 0 29709 29667"/>
                  <a:gd name="T35" fmla="*/ 29709 h 220"/>
                  <a:gd name="T36" fmla="+- 0 2820 2707"/>
                  <a:gd name="T37" fmla="*/ T36 w 115"/>
                  <a:gd name="T38" fmla="+- 0 29688 29667"/>
                  <a:gd name="T39" fmla="*/ 29688 h 220"/>
                  <a:gd name="T40" fmla="+- 0 2816 2707"/>
                  <a:gd name="T41" fmla="*/ T40 w 115"/>
                  <a:gd name="T42" fmla="+- 0 29671 29667"/>
                  <a:gd name="T43" fmla="*/ 29671 h 220"/>
                  <a:gd name="T44" fmla="+- 0 2815 2707"/>
                  <a:gd name="T45" fmla="*/ T44 w 115"/>
                  <a:gd name="T46" fmla="+- 0 29667 29667"/>
                  <a:gd name="T47" fmla="*/ 29667 h 2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15" h="220">
                    <a:moveTo>
                      <a:pt x="108" y="0"/>
                    </a:moveTo>
                    <a:lnTo>
                      <a:pt x="0" y="0"/>
                    </a:lnTo>
                    <a:lnTo>
                      <a:pt x="20" y="6"/>
                    </a:lnTo>
                    <a:lnTo>
                      <a:pt x="35" y="21"/>
                    </a:lnTo>
                    <a:lnTo>
                      <a:pt x="39" y="36"/>
                    </a:lnTo>
                    <a:lnTo>
                      <a:pt x="41" y="61"/>
                    </a:lnTo>
                    <a:lnTo>
                      <a:pt x="41" y="221"/>
                    </a:lnTo>
                    <a:lnTo>
                      <a:pt x="115" y="221"/>
                    </a:lnTo>
                    <a:lnTo>
                      <a:pt x="115" y="42"/>
                    </a:lnTo>
                    <a:lnTo>
                      <a:pt x="113" y="21"/>
                    </a:lnTo>
                    <a:lnTo>
                      <a:pt x="109" y="4"/>
                    </a:lnTo>
                    <a:lnTo>
                      <a:pt x="108"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p:cNvGrpSpPr>
              <a:grpSpLocks/>
            </p:cNvGrpSpPr>
            <p:nvPr/>
          </p:nvGrpSpPr>
          <p:grpSpPr bwMode="auto">
            <a:xfrm>
              <a:off x="2650" y="29610"/>
              <a:ext cx="156" cy="39"/>
              <a:chOff x="2650" y="29610"/>
              <a:chExt cx="156" cy="39"/>
            </a:xfrm>
          </p:grpSpPr>
          <p:sp>
            <p:nvSpPr>
              <p:cNvPr id="125" name="Freeform 16"/>
              <p:cNvSpPr>
                <a:spLocks/>
              </p:cNvSpPr>
              <p:nvPr/>
            </p:nvSpPr>
            <p:spPr bwMode="auto">
              <a:xfrm>
                <a:off x="2650" y="29610"/>
                <a:ext cx="156" cy="39"/>
              </a:xfrm>
              <a:custGeom>
                <a:avLst/>
                <a:gdLst>
                  <a:gd name="T0" fmla="+- 0 2720 2650"/>
                  <a:gd name="T1" fmla="*/ T0 w 156"/>
                  <a:gd name="T2" fmla="+- 0 29610 29610"/>
                  <a:gd name="T3" fmla="*/ 29610 h 39"/>
                  <a:gd name="T4" fmla="+- 0 2699 2650"/>
                  <a:gd name="T5" fmla="*/ T4 w 156"/>
                  <a:gd name="T6" fmla="+- 0 29614 29610"/>
                  <a:gd name="T7" fmla="*/ 29614 h 39"/>
                  <a:gd name="T8" fmla="+- 0 2680 2650"/>
                  <a:gd name="T9" fmla="*/ T8 w 156"/>
                  <a:gd name="T10" fmla="+- 0 29622 29610"/>
                  <a:gd name="T11" fmla="*/ 29622 h 39"/>
                  <a:gd name="T12" fmla="+- 0 2664 2650"/>
                  <a:gd name="T13" fmla="*/ T12 w 156"/>
                  <a:gd name="T14" fmla="+- 0 29634 29610"/>
                  <a:gd name="T15" fmla="*/ 29634 h 39"/>
                  <a:gd name="T16" fmla="+- 0 2650 2650"/>
                  <a:gd name="T17" fmla="*/ T16 w 156"/>
                  <a:gd name="T18" fmla="+- 0 29650 29610"/>
                  <a:gd name="T19" fmla="*/ 29650 h 39"/>
                  <a:gd name="T20" fmla="+- 0 2806 2650"/>
                  <a:gd name="T21" fmla="*/ T20 w 156"/>
                  <a:gd name="T22" fmla="+- 0 29650 29610"/>
                  <a:gd name="T23" fmla="*/ 29650 h 39"/>
                  <a:gd name="T24" fmla="+- 0 2745 2650"/>
                  <a:gd name="T25" fmla="*/ T24 w 156"/>
                  <a:gd name="T26" fmla="+- 0 29612 29610"/>
                  <a:gd name="T27" fmla="*/ 29612 h 39"/>
                  <a:gd name="T28" fmla="+- 0 2720 2650"/>
                  <a:gd name="T29" fmla="*/ T28 w 156"/>
                  <a:gd name="T30" fmla="+- 0 29610 29610"/>
                  <a:gd name="T31" fmla="*/ 29610 h 39"/>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56" h="39">
                    <a:moveTo>
                      <a:pt x="70" y="0"/>
                    </a:moveTo>
                    <a:lnTo>
                      <a:pt x="49" y="4"/>
                    </a:lnTo>
                    <a:lnTo>
                      <a:pt x="30" y="12"/>
                    </a:lnTo>
                    <a:lnTo>
                      <a:pt x="14" y="24"/>
                    </a:lnTo>
                    <a:lnTo>
                      <a:pt x="0" y="40"/>
                    </a:lnTo>
                    <a:lnTo>
                      <a:pt x="156" y="40"/>
                    </a:lnTo>
                    <a:lnTo>
                      <a:pt x="95" y="2"/>
                    </a:lnTo>
                    <a:lnTo>
                      <a:pt x="70"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7" name="Group 17"/>
            <p:cNvGrpSpPr>
              <a:grpSpLocks/>
            </p:cNvGrpSpPr>
            <p:nvPr/>
          </p:nvGrpSpPr>
          <p:grpSpPr bwMode="auto">
            <a:xfrm>
              <a:off x="3297" y="29616"/>
              <a:ext cx="244" cy="278"/>
              <a:chOff x="3297" y="29616"/>
              <a:chExt cx="244" cy="278"/>
            </a:xfrm>
          </p:grpSpPr>
          <p:sp>
            <p:nvSpPr>
              <p:cNvPr id="124" name="Freeform 18"/>
              <p:cNvSpPr>
                <a:spLocks/>
              </p:cNvSpPr>
              <p:nvPr/>
            </p:nvSpPr>
            <p:spPr bwMode="auto">
              <a:xfrm>
                <a:off x="3297" y="29616"/>
                <a:ext cx="244" cy="278"/>
              </a:xfrm>
              <a:custGeom>
                <a:avLst/>
                <a:gdLst>
                  <a:gd name="T0" fmla="+- 0 3372 3297"/>
                  <a:gd name="T1" fmla="*/ T0 w 244"/>
                  <a:gd name="T2" fmla="+- 0 29616 29616"/>
                  <a:gd name="T3" fmla="*/ 29616 h 278"/>
                  <a:gd name="T4" fmla="+- 0 3297 3297"/>
                  <a:gd name="T5" fmla="*/ T4 w 244"/>
                  <a:gd name="T6" fmla="+- 0 29616 29616"/>
                  <a:gd name="T7" fmla="*/ 29616 h 278"/>
                  <a:gd name="T8" fmla="+- 0 3297 3297"/>
                  <a:gd name="T9" fmla="*/ T8 w 244"/>
                  <a:gd name="T10" fmla="+- 0 29795 29616"/>
                  <a:gd name="T11" fmla="*/ 29795 h 278"/>
                  <a:gd name="T12" fmla="+- 0 3321 3297"/>
                  <a:gd name="T13" fmla="*/ T12 w 244"/>
                  <a:gd name="T14" fmla="+- 0 29866 29616"/>
                  <a:gd name="T15" fmla="*/ 29866 h 278"/>
                  <a:gd name="T16" fmla="+- 0 3399 3297"/>
                  <a:gd name="T17" fmla="*/ T16 w 244"/>
                  <a:gd name="T18" fmla="+- 0 29893 29616"/>
                  <a:gd name="T19" fmla="*/ 29893 h 278"/>
                  <a:gd name="T20" fmla="+- 0 3420 3297"/>
                  <a:gd name="T21" fmla="*/ T20 w 244"/>
                  <a:gd name="T22" fmla="+- 0 29889 29616"/>
                  <a:gd name="T23" fmla="*/ 29889 h 278"/>
                  <a:gd name="T24" fmla="+- 0 3439 3297"/>
                  <a:gd name="T25" fmla="*/ T24 w 244"/>
                  <a:gd name="T26" fmla="+- 0 29881 29616"/>
                  <a:gd name="T27" fmla="*/ 29881 h 278"/>
                  <a:gd name="T28" fmla="+- 0 3455 3297"/>
                  <a:gd name="T29" fmla="*/ T28 w 244"/>
                  <a:gd name="T30" fmla="+- 0 29870 29616"/>
                  <a:gd name="T31" fmla="*/ 29870 h 278"/>
                  <a:gd name="T32" fmla="+- 0 3469 3297"/>
                  <a:gd name="T33" fmla="*/ T32 w 244"/>
                  <a:gd name="T34" fmla="+- 0 29854 29616"/>
                  <a:gd name="T35" fmla="*/ 29854 h 278"/>
                  <a:gd name="T36" fmla="+- 0 3540 3297"/>
                  <a:gd name="T37" fmla="*/ T36 w 244"/>
                  <a:gd name="T38" fmla="+- 0 29854 29616"/>
                  <a:gd name="T39" fmla="*/ 29854 h 278"/>
                  <a:gd name="T40" fmla="+- 0 3540 3297"/>
                  <a:gd name="T41" fmla="*/ T40 w 244"/>
                  <a:gd name="T42" fmla="+- 0 29836 29616"/>
                  <a:gd name="T43" fmla="*/ 29836 h 278"/>
                  <a:gd name="T44" fmla="+- 0 3412 3297"/>
                  <a:gd name="T45" fmla="*/ T44 w 244"/>
                  <a:gd name="T46" fmla="+- 0 29836 29616"/>
                  <a:gd name="T47" fmla="*/ 29836 h 278"/>
                  <a:gd name="T48" fmla="+- 0 3392 3297"/>
                  <a:gd name="T49" fmla="*/ T48 w 244"/>
                  <a:gd name="T50" fmla="+- 0 29831 29616"/>
                  <a:gd name="T51" fmla="*/ 29831 h 278"/>
                  <a:gd name="T52" fmla="+- 0 3377 3297"/>
                  <a:gd name="T53" fmla="*/ T52 w 244"/>
                  <a:gd name="T54" fmla="+- 0 29816 29616"/>
                  <a:gd name="T55" fmla="*/ 29816 h 278"/>
                  <a:gd name="T56" fmla="+- 0 3373 3297"/>
                  <a:gd name="T57" fmla="*/ T56 w 244"/>
                  <a:gd name="T58" fmla="+- 0 29801 29616"/>
                  <a:gd name="T59" fmla="*/ 29801 h 278"/>
                  <a:gd name="T60" fmla="+- 0 3372 3297"/>
                  <a:gd name="T61" fmla="*/ T60 w 244"/>
                  <a:gd name="T62" fmla="+- 0 29776 29616"/>
                  <a:gd name="T63" fmla="*/ 29776 h 278"/>
                  <a:gd name="T64" fmla="+- 0 3372 3297"/>
                  <a:gd name="T65" fmla="*/ T64 w 244"/>
                  <a:gd name="T66" fmla="+- 0 29616 29616"/>
                  <a:gd name="T67" fmla="*/ 29616 h 2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244" h="278">
                    <a:moveTo>
                      <a:pt x="75" y="0"/>
                    </a:moveTo>
                    <a:lnTo>
                      <a:pt x="0" y="0"/>
                    </a:lnTo>
                    <a:lnTo>
                      <a:pt x="0" y="179"/>
                    </a:lnTo>
                    <a:lnTo>
                      <a:pt x="24" y="250"/>
                    </a:lnTo>
                    <a:lnTo>
                      <a:pt x="102" y="277"/>
                    </a:lnTo>
                    <a:lnTo>
                      <a:pt x="123" y="273"/>
                    </a:lnTo>
                    <a:lnTo>
                      <a:pt x="142" y="265"/>
                    </a:lnTo>
                    <a:lnTo>
                      <a:pt x="158" y="254"/>
                    </a:lnTo>
                    <a:lnTo>
                      <a:pt x="172" y="238"/>
                    </a:lnTo>
                    <a:lnTo>
                      <a:pt x="243" y="238"/>
                    </a:lnTo>
                    <a:lnTo>
                      <a:pt x="243" y="220"/>
                    </a:lnTo>
                    <a:lnTo>
                      <a:pt x="115" y="220"/>
                    </a:lnTo>
                    <a:lnTo>
                      <a:pt x="95" y="215"/>
                    </a:lnTo>
                    <a:lnTo>
                      <a:pt x="80" y="200"/>
                    </a:lnTo>
                    <a:lnTo>
                      <a:pt x="76" y="185"/>
                    </a:lnTo>
                    <a:lnTo>
                      <a:pt x="75" y="160"/>
                    </a:lnTo>
                    <a:lnTo>
                      <a:pt x="75"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19"/>
            <p:cNvGrpSpPr>
              <a:grpSpLocks/>
            </p:cNvGrpSpPr>
            <p:nvPr/>
          </p:nvGrpSpPr>
          <p:grpSpPr bwMode="auto">
            <a:xfrm>
              <a:off x="3469" y="29854"/>
              <a:ext cx="71" cy="34"/>
              <a:chOff x="3469" y="29854"/>
              <a:chExt cx="71" cy="34"/>
            </a:xfrm>
          </p:grpSpPr>
          <p:sp>
            <p:nvSpPr>
              <p:cNvPr id="123" name="Freeform 20"/>
              <p:cNvSpPr>
                <a:spLocks/>
              </p:cNvSpPr>
              <p:nvPr/>
            </p:nvSpPr>
            <p:spPr bwMode="auto">
              <a:xfrm>
                <a:off x="3469" y="29854"/>
                <a:ext cx="71" cy="34"/>
              </a:xfrm>
              <a:custGeom>
                <a:avLst/>
                <a:gdLst>
                  <a:gd name="T0" fmla="+- 0 3469 3469"/>
                  <a:gd name="T1" fmla="*/ T0 w 71"/>
                  <a:gd name="T2" fmla="+- 0 29871 29854"/>
                  <a:gd name="T3" fmla="*/ 29871 h 34"/>
                  <a:gd name="T4" fmla="+- 0 3540 3469"/>
                  <a:gd name="T5" fmla="*/ T4 w 71"/>
                  <a:gd name="T6" fmla="+- 0 29871 29854"/>
                  <a:gd name="T7" fmla="*/ 29871 h 34"/>
                </a:gdLst>
                <a:ahLst/>
                <a:cxnLst>
                  <a:cxn ang="0">
                    <a:pos x="T1" y="T3"/>
                  </a:cxn>
                  <a:cxn ang="0">
                    <a:pos x="T5" y="T7"/>
                  </a:cxn>
                </a:cxnLst>
                <a:rect l="0" t="0" r="r" b="b"/>
                <a:pathLst>
                  <a:path w="71" h="34">
                    <a:moveTo>
                      <a:pt x="0" y="17"/>
                    </a:moveTo>
                    <a:lnTo>
                      <a:pt x="71" y="17"/>
                    </a:lnTo>
                  </a:path>
                </a:pathLst>
              </a:custGeom>
              <a:noFill/>
              <a:ln w="22821">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21"/>
            <p:cNvGrpSpPr>
              <a:grpSpLocks/>
            </p:cNvGrpSpPr>
            <p:nvPr/>
          </p:nvGrpSpPr>
          <p:grpSpPr bwMode="auto">
            <a:xfrm>
              <a:off x="3412" y="29616"/>
              <a:ext cx="128" cy="220"/>
              <a:chOff x="3412" y="29616"/>
              <a:chExt cx="128" cy="220"/>
            </a:xfrm>
          </p:grpSpPr>
          <p:sp>
            <p:nvSpPr>
              <p:cNvPr id="122" name="Freeform 22"/>
              <p:cNvSpPr>
                <a:spLocks/>
              </p:cNvSpPr>
              <p:nvPr/>
            </p:nvSpPr>
            <p:spPr bwMode="auto">
              <a:xfrm>
                <a:off x="3412" y="29616"/>
                <a:ext cx="128" cy="220"/>
              </a:xfrm>
              <a:custGeom>
                <a:avLst/>
                <a:gdLst>
                  <a:gd name="T0" fmla="+- 0 3540 3412"/>
                  <a:gd name="T1" fmla="*/ T0 w 128"/>
                  <a:gd name="T2" fmla="+- 0 29616 29616"/>
                  <a:gd name="T3" fmla="*/ 29616 h 220"/>
                  <a:gd name="T4" fmla="+- 0 3465 3412"/>
                  <a:gd name="T5" fmla="*/ T4 w 128"/>
                  <a:gd name="T6" fmla="+- 0 29616 29616"/>
                  <a:gd name="T7" fmla="*/ 29616 h 220"/>
                  <a:gd name="T8" fmla="+- 0 3465 3412"/>
                  <a:gd name="T9" fmla="*/ T8 w 128"/>
                  <a:gd name="T10" fmla="+- 0 29765 29616"/>
                  <a:gd name="T11" fmla="*/ 29765 h 220"/>
                  <a:gd name="T12" fmla="+- 0 3464 3412"/>
                  <a:gd name="T13" fmla="*/ T12 w 128"/>
                  <a:gd name="T14" fmla="+- 0 29786 29616"/>
                  <a:gd name="T15" fmla="*/ 29786 h 220"/>
                  <a:gd name="T16" fmla="+- 0 3459 3412"/>
                  <a:gd name="T17" fmla="*/ T16 w 128"/>
                  <a:gd name="T18" fmla="+- 0 29804 29616"/>
                  <a:gd name="T19" fmla="*/ 29804 h 220"/>
                  <a:gd name="T20" fmla="+- 0 3449 3412"/>
                  <a:gd name="T21" fmla="*/ T20 w 128"/>
                  <a:gd name="T22" fmla="+- 0 29821 29616"/>
                  <a:gd name="T23" fmla="*/ 29821 h 220"/>
                  <a:gd name="T24" fmla="+- 0 3433 3412"/>
                  <a:gd name="T25" fmla="*/ T24 w 128"/>
                  <a:gd name="T26" fmla="+- 0 29832 29616"/>
                  <a:gd name="T27" fmla="*/ 29832 h 220"/>
                  <a:gd name="T28" fmla="+- 0 3412 3412"/>
                  <a:gd name="T29" fmla="*/ T28 w 128"/>
                  <a:gd name="T30" fmla="+- 0 29836 29616"/>
                  <a:gd name="T31" fmla="*/ 29836 h 220"/>
                  <a:gd name="T32" fmla="+- 0 3540 3412"/>
                  <a:gd name="T33" fmla="*/ T32 w 128"/>
                  <a:gd name="T34" fmla="+- 0 29836 29616"/>
                  <a:gd name="T35" fmla="*/ 29836 h 220"/>
                  <a:gd name="T36" fmla="+- 0 3540 3412"/>
                  <a:gd name="T37" fmla="*/ T36 w 128"/>
                  <a:gd name="T38" fmla="+- 0 29616 29616"/>
                  <a:gd name="T39" fmla="*/ 29616 h 2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28" h="220">
                    <a:moveTo>
                      <a:pt x="128" y="0"/>
                    </a:moveTo>
                    <a:lnTo>
                      <a:pt x="53" y="0"/>
                    </a:lnTo>
                    <a:lnTo>
                      <a:pt x="53" y="149"/>
                    </a:lnTo>
                    <a:lnTo>
                      <a:pt x="52" y="170"/>
                    </a:lnTo>
                    <a:lnTo>
                      <a:pt x="47" y="188"/>
                    </a:lnTo>
                    <a:lnTo>
                      <a:pt x="37" y="205"/>
                    </a:lnTo>
                    <a:lnTo>
                      <a:pt x="21" y="216"/>
                    </a:lnTo>
                    <a:lnTo>
                      <a:pt x="0" y="220"/>
                    </a:lnTo>
                    <a:lnTo>
                      <a:pt x="128" y="220"/>
                    </a:lnTo>
                    <a:lnTo>
                      <a:pt x="128"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 name="Group 23"/>
            <p:cNvGrpSpPr>
              <a:grpSpLocks/>
            </p:cNvGrpSpPr>
            <p:nvPr/>
          </p:nvGrpSpPr>
          <p:grpSpPr bwMode="auto">
            <a:xfrm>
              <a:off x="3560" y="29797"/>
              <a:ext cx="232" cy="98"/>
              <a:chOff x="3560" y="29797"/>
              <a:chExt cx="232" cy="98"/>
            </a:xfrm>
          </p:grpSpPr>
          <p:sp>
            <p:nvSpPr>
              <p:cNvPr id="121" name="Freeform 24"/>
              <p:cNvSpPr>
                <a:spLocks/>
              </p:cNvSpPr>
              <p:nvPr/>
            </p:nvSpPr>
            <p:spPr bwMode="auto">
              <a:xfrm>
                <a:off x="3560" y="29797"/>
                <a:ext cx="232" cy="98"/>
              </a:xfrm>
              <a:custGeom>
                <a:avLst/>
                <a:gdLst>
                  <a:gd name="T0" fmla="+- 0 3634 3560"/>
                  <a:gd name="T1" fmla="*/ T0 w 232"/>
                  <a:gd name="T2" fmla="+- 0 29797 29797"/>
                  <a:gd name="T3" fmla="*/ 29797 h 98"/>
                  <a:gd name="T4" fmla="+- 0 3560 3560"/>
                  <a:gd name="T5" fmla="*/ T4 w 232"/>
                  <a:gd name="T6" fmla="+- 0 29815 29797"/>
                  <a:gd name="T7" fmla="*/ 29815 h 98"/>
                  <a:gd name="T8" fmla="+- 0 3565 3560"/>
                  <a:gd name="T9" fmla="*/ T8 w 232"/>
                  <a:gd name="T10" fmla="+- 0 29834 29797"/>
                  <a:gd name="T11" fmla="*/ 29834 h 98"/>
                  <a:gd name="T12" fmla="+- 0 3573 3560"/>
                  <a:gd name="T13" fmla="*/ T12 w 232"/>
                  <a:gd name="T14" fmla="+- 0 29850 29797"/>
                  <a:gd name="T15" fmla="*/ 29850 h 98"/>
                  <a:gd name="T16" fmla="+- 0 3645 3560"/>
                  <a:gd name="T17" fmla="*/ T16 w 232"/>
                  <a:gd name="T18" fmla="+- 0 29890 29797"/>
                  <a:gd name="T19" fmla="*/ 29890 h 98"/>
                  <a:gd name="T20" fmla="+- 0 3705 3560"/>
                  <a:gd name="T21" fmla="*/ T20 w 232"/>
                  <a:gd name="T22" fmla="+- 0 29895 29797"/>
                  <a:gd name="T23" fmla="*/ 29895 h 98"/>
                  <a:gd name="T24" fmla="+- 0 3729 3560"/>
                  <a:gd name="T25" fmla="*/ T24 w 232"/>
                  <a:gd name="T26" fmla="+- 0 29890 29797"/>
                  <a:gd name="T27" fmla="*/ 29890 h 98"/>
                  <a:gd name="T28" fmla="+- 0 3750 3560"/>
                  <a:gd name="T29" fmla="*/ T28 w 232"/>
                  <a:gd name="T30" fmla="+- 0 29883 29797"/>
                  <a:gd name="T31" fmla="*/ 29883 h 98"/>
                  <a:gd name="T32" fmla="+- 0 3768 3560"/>
                  <a:gd name="T33" fmla="*/ T32 w 232"/>
                  <a:gd name="T34" fmla="+- 0 29871 29797"/>
                  <a:gd name="T35" fmla="*/ 29871 h 98"/>
                  <a:gd name="T36" fmla="+- 0 3782 3560"/>
                  <a:gd name="T37" fmla="*/ T36 w 232"/>
                  <a:gd name="T38" fmla="+- 0 29857 29797"/>
                  <a:gd name="T39" fmla="*/ 29857 h 98"/>
                  <a:gd name="T40" fmla="+- 0 3791 3560"/>
                  <a:gd name="T41" fmla="*/ T40 w 232"/>
                  <a:gd name="T42" fmla="+- 0 29841 29797"/>
                  <a:gd name="T43" fmla="*/ 29841 h 98"/>
                  <a:gd name="T44" fmla="+- 0 3674 3560"/>
                  <a:gd name="T45" fmla="*/ T44 w 232"/>
                  <a:gd name="T46" fmla="+- 0 29841 29797"/>
                  <a:gd name="T47" fmla="*/ 29841 h 98"/>
                  <a:gd name="T48" fmla="+- 0 3652 3560"/>
                  <a:gd name="T49" fmla="*/ T48 w 232"/>
                  <a:gd name="T50" fmla="+- 0 29834 29797"/>
                  <a:gd name="T51" fmla="*/ 29834 h 98"/>
                  <a:gd name="T52" fmla="+- 0 3639 3560"/>
                  <a:gd name="T53" fmla="*/ T52 w 232"/>
                  <a:gd name="T54" fmla="+- 0 29820 29797"/>
                  <a:gd name="T55" fmla="*/ 29820 h 98"/>
                  <a:gd name="T56" fmla="+- 0 3634 3560"/>
                  <a:gd name="T57" fmla="*/ T56 w 232"/>
                  <a:gd name="T58" fmla="+- 0 29797 29797"/>
                  <a:gd name="T59" fmla="*/ 29797 h 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32" h="98">
                    <a:moveTo>
                      <a:pt x="74" y="0"/>
                    </a:moveTo>
                    <a:lnTo>
                      <a:pt x="0" y="18"/>
                    </a:lnTo>
                    <a:lnTo>
                      <a:pt x="5" y="37"/>
                    </a:lnTo>
                    <a:lnTo>
                      <a:pt x="13" y="53"/>
                    </a:lnTo>
                    <a:lnTo>
                      <a:pt x="85" y="93"/>
                    </a:lnTo>
                    <a:lnTo>
                      <a:pt x="145" y="98"/>
                    </a:lnTo>
                    <a:lnTo>
                      <a:pt x="169" y="93"/>
                    </a:lnTo>
                    <a:lnTo>
                      <a:pt x="190" y="86"/>
                    </a:lnTo>
                    <a:lnTo>
                      <a:pt x="208" y="74"/>
                    </a:lnTo>
                    <a:lnTo>
                      <a:pt x="222" y="60"/>
                    </a:lnTo>
                    <a:lnTo>
                      <a:pt x="231" y="44"/>
                    </a:lnTo>
                    <a:lnTo>
                      <a:pt x="114" y="44"/>
                    </a:lnTo>
                    <a:lnTo>
                      <a:pt x="92" y="37"/>
                    </a:lnTo>
                    <a:lnTo>
                      <a:pt x="79" y="23"/>
                    </a:lnTo>
                    <a:lnTo>
                      <a:pt x="74"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25"/>
            <p:cNvGrpSpPr>
              <a:grpSpLocks/>
            </p:cNvGrpSpPr>
            <p:nvPr/>
          </p:nvGrpSpPr>
          <p:grpSpPr bwMode="auto">
            <a:xfrm>
              <a:off x="3565" y="29608"/>
              <a:ext cx="236" cy="233"/>
              <a:chOff x="3565" y="29608"/>
              <a:chExt cx="236" cy="233"/>
            </a:xfrm>
          </p:grpSpPr>
          <p:sp>
            <p:nvSpPr>
              <p:cNvPr id="120" name="Freeform 26"/>
              <p:cNvSpPr>
                <a:spLocks/>
              </p:cNvSpPr>
              <p:nvPr/>
            </p:nvSpPr>
            <p:spPr bwMode="auto">
              <a:xfrm>
                <a:off x="3565" y="29608"/>
                <a:ext cx="236" cy="233"/>
              </a:xfrm>
              <a:custGeom>
                <a:avLst/>
                <a:gdLst>
                  <a:gd name="T0" fmla="+- 0 3672 3565"/>
                  <a:gd name="T1" fmla="*/ T0 w 236"/>
                  <a:gd name="T2" fmla="+- 0 29608 29608"/>
                  <a:gd name="T3" fmla="*/ 29608 h 233"/>
                  <a:gd name="T4" fmla="+- 0 3602 3565"/>
                  <a:gd name="T5" fmla="*/ T4 w 236"/>
                  <a:gd name="T6" fmla="+- 0 29627 29608"/>
                  <a:gd name="T7" fmla="*/ 29627 h 233"/>
                  <a:gd name="T8" fmla="+- 0 3565 3565"/>
                  <a:gd name="T9" fmla="*/ T8 w 236"/>
                  <a:gd name="T10" fmla="+- 0 29697 29608"/>
                  <a:gd name="T11" fmla="*/ 29697 h 233"/>
                  <a:gd name="T12" fmla="+- 0 3568 3565"/>
                  <a:gd name="T13" fmla="*/ T12 w 236"/>
                  <a:gd name="T14" fmla="+- 0 29715 29608"/>
                  <a:gd name="T15" fmla="*/ 29715 h 233"/>
                  <a:gd name="T16" fmla="+- 0 3615 3565"/>
                  <a:gd name="T17" fmla="*/ T16 w 236"/>
                  <a:gd name="T18" fmla="+- 0 29765 29608"/>
                  <a:gd name="T19" fmla="*/ 29765 h 233"/>
                  <a:gd name="T20" fmla="+- 0 3689 3565"/>
                  <a:gd name="T21" fmla="*/ T20 w 236"/>
                  <a:gd name="T22" fmla="+- 0 29785 29608"/>
                  <a:gd name="T23" fmla="*/ 29785 h 233"/>
                  <a:gd name="T24" fmla="+- 0 3708 3565"/>
                  <a:gd name="T25" fmla="*/ T24 w 236"/>
                  <a:gd name="T26" fmla="+- 0 29793 29608"/>
                  <a:gd name="T27" fmla="*/ 29793 h 233"/>
                  <a:gd name="T28" fmla="+- 0 3718 3565"/>
                  <a:gd name="T29" fmla="*/ T28 w 236"/>
                  <a:gd name="T30" fmla="+- 0 29806 29608"/>
                  <a:gd name="T31" fmla="*/ 29806 h 233"/>
                  <a:gd name="T32" fmla="+- 0 3719 3565"/>
                  <a:gd name="T33" fmla="*/ T32 w 236"/>
                  <a:gd name="T34" fmla="+- 0 29827 29608"/>
                  <a:gd name="T35" fmla="*/ 29827 h 233"/>
                  <a:gd name="T36" fmla="+- 0 3703 3565"/>
                  <a:gd name="T37" fmla="*/ T36 w 236"/>
                  <a:gd name="T38" fmla="+- 0 29837 29608"/>
                  <a:gd name="T39" fmla="*/ 29837 h 233"/>
                  <a:gd name="T40" fmla="+- 0 3674 3565"/>
                  <a:gd name="T41" fmla="*/ T40 w 236"/>
                  <a:gd name="T42" fmla="+- 0 29841 29608"/>
                  <a:gd name="T43" fmla="*/ 29841 h 233"/>
                  <a:gd name="T44" fmla="+- 0 3791 3565"/>
                  <a:gd name="T45" fmla="*/ T44 w 236"/>
                  <a:gd name="T46" fmla="+- 0 29841 29608"/>
                  <a:gd name="T47" fmla="*/ 29841 h 233"/>
                  <a:gd name="T48" fmla="+- 0 3792 3565"/>
                  <a:gd name="T49" fmla="*/ T48 w 236"/>
                  <a:gd name="T50" fmla="+- 0 29839 29608"/>
                  <a:gd name="T51" fmla="*/ 29839 h 233"/>
                  <a:gd name="T52" fmla="+- 0 3798 3565"/>
                  <a:gd name="T53" fmla="*/ T52 w 236"/>
                  <a:gd name="T54" fmla="+- 0 29819 29608"/>
                  <a:gd name="T55" fmla="*/ 29819 h 233"/>
                  <a:gd name="T56" fmla="+- 0 3800 3565"/>
                  <a:gd name="T57" fmla="*/ T56 w 236"/>
                  <a:gd name="T58" fmla="+- 0 29795 29608"/>
                  <a:gd name="T59" fmla="*/ 29795 h 233"/>
                  <a:gd name="T60" fmla="+- 0 3795 3565"/>
                  <a:gd name="T61" fmla="*/ T60 w 236"/>
                  <a:gd name="T62" fmla="+- 0 29776 29608"/>
                  <a:gd name="T63" fmla="*/ 29776 h 233"/>
                  <a:gd name="T64" fmla="+- 0 3749 3565"/>
                  <a:gd name="T65" fmla="*/ T64 w 236"/>
                  <a:gd name="T66" fmla="+- 0 29736 29608"/>
                  <a:gd name="T67" fmla="*/ 29736 h 233"/>
                  <a:gd name="T68" fmla="+- 0 3664 3565"/>
                  <a:gd name="T69" fmla="*/ T68 w 236"/>
                  <a:gd name="T70" fmla="+- 0 29712 29608"/>
                  <a:gd name="T71" fmla="*/ 29712 h 233"/>
                  <a:gd name="T72" fmla="+- 0 3645 3565"/>
                  <a:gd name="T73" fmla="*/ T72 w 236"/>
                  <a:gd name="T74" fmla="+- 0 29701 29608"/>
                  <a:gd name="T75" fmla="*/ 29701 h 233"/>
                  <a:gd name="T76" fmla="+- 0 3640 3565"/>
                  <a:gd name="T77" fmla="*/ T76 w 236"/>
                  <a:gd name="T78" fmla="+- 0 29682 29608"/>
                  <a:gd name="T79" fmla="*/ 29682 h 233"/>
                  <a:gd name="T80" fmla="+- 0 3652 3565"/>
                  <a:gd name="T81" fmla="*/ T80 w 236"/>
                  <a:gd name="T82" fmla="+- 0 29667 29608"/>
                  <a:gd name="T83" fmla="*/ 29667 h 233"/>
                  <a:gd name="T84" fmla="+- 0 3677 3565"/>
                  <a:gd name="T85" fmla="*/ T84 w 236"/>
                  <a:gd name="T86" fmla="+- 0 29662 29608"/>
                  <a:gd name="T87" fmla="*/ 29662 h 233"/>
                  <a:gd name="T88" fmla="+- 0 3786 3565"/>
                  <a:gd name="T89" fmla="*/ T88 w 236"/>
                  <a:gd name="T90" fmla="+- 0 29662 29608"/>
                  <a:gd name="T91" fmla="*/ 29662 h 233"/>
                  <a:gd name="T92" fmla="+- 0 3779 3565"/>
                  <a:gd name="T93" fmla="*/ T92 w 236"/>
                  <a:gd name="T94" fmla="+- 0 29649 29608"/>
                  <a:gd name="T95" fmla="*/ 29649 h 233"/>
                  <a:gd name="T96" fmla="+- 0 3765 3565"/>
                  <a:gd name="T97" fmla="*/ T96 w 236"/>
                  <a:gd name="T98" fmla="+- 0 29634 29608"/>
                  <a:gd name="T99" fmla="*/ 29634 h 233"/>
                  <a:gd name="T100" fmla="+- 0 3748 3565"/>
                  <a:gd name="T101" fmla="*/ T100 w 236"/>
                  <a:gd name="T102" fmla="+- 0 29623 29608"/>
                  <a:gd name="T103" fmla="*/ 29623 h 233"/>
                  <a:gd name="T104" fmla="+- 0 3726 3565"/>
                  <a:gd name="T105" fmla="*/ T104 w 236"/>
                  <a:gd name="T106" fmla="+- 0 29615 29608"/>
                  <a:gd name="T107" fmla="*/ 29615 h 233"/>
                  <a:gd name="T108" fmla="+- 0 3701 3565"/>
                  <a:gd name="T109" fmla="*/ T108 w 236"/>
                  <a:gd name="T110" fmla="+- 0 29610 29608"/>
                  <a:gd name="T111" fmla="*/ 29610 h 233"/>
                  <a:gd name="T112" fmla="+- 0 3672 3565"/>
                  <a:gd name="T113" fmla="*/ T112 w 236"/>
                  <a:gd name="T114" fmla="+- 0 29608 29608"/>
                  <a:gd name="T115" fmla="*/ 29608 h 2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236" h="233">
                    <a:moveTo>
                      <a:pt x="107" y="0"/>
                    </a:moveTo>
                    <a:lnTo>
                      <a:pt x="37" y="19"/>
                    </a:lnTo>
                    <a:lnTo>
                      <a:pt x="0" y="89"/>
                    </a:lnTo>
                    <a:lnTo>
                      <a:pt x="3" y="107"/>
                    </a:lnTo>
                    <a:lnTo>
                      <a:pt x="50" y="157"/>
                    </a:lnTo>
                    <a:lnTo>
                      <a:pt x="124" y="177"/>
                    </a:lnTo>
                    <a:lnTo>
                      <a:pt x="143" y="185"/>
                    </a:lnTo>
                    <a:lnTo>
                      <a:pt x="153" y="198"/>
                    </a:lnTo>
                    <a:lnTo>
                      <a:pt x="154" y="219"/>
                    </a:lnTo>
                    <a:lnTo>
                      <a:pt x="138" y="229"/>
                    </a:lnTo>
                    <a:lnTo>
                      <a:pt x="109" y="233"/>
                    </a:lnTo>
                    <a:lnTo>
                      <a:pt x="226" y="233"/>
                    </a:lnTo>
                    <a:lnTo>
                      <a:pt x="227" y="231"/>
                    </a:lnTo>
                    <a:lnTo>
                      <a:pt x="233" y="211"/>
                    </a:lnTo>
                    <a:lnTo>
                      <a:pt x="235" y="187"/>
                    </a:lnTo>
                    <a:lnTo>
                      <a:pt x="230" y="168"/>
                    </a:lnTo>
                    <a:lnTo>
                      <a:pt x="184" y="128"/>
                    </a:lnTo>
                    <a:lnTo>
                      <a:pt x="99" y="104"/>
                    </a:lnTo>
                    <a:lnTo>
                      <a:pt x="80" y="93"/>
                    </a:lnTo>
                    <a:lnTo>
                      <a:pt x="75" y="74"/>
                    </a:lnTo>
                    <a:lnTo>
                      <a:pt x="87" y="59"/>
                    </a:lnTo>
                    <a:lnTo>
                      <a:pt x="112" y="54"/>
                    </a:lnTo>
                    <a:lnTo>
                      <a:pt x="221" y="54"/>
                    </a:lnTo>
                    <a:lnTo>
                      <a:pt x="214" y="41"/>
                    </a:lnTo>
                    <a:lnTo>
                      <a:pt x="200" y="26"/>
                    </a:lnTo>
                    <a:lnTo>
                      <a:pt x="183" y="15"/>
                    </a:lnTo>
                    <a:lnTo>
                      <a:pt x="161" y="7"/>
                    </a:lnTo>
                    <a:lnTo>
                      <a:pt x="136" y="2"/>
                    </a:lnTo>
                    <a:lnTo>
                      <a:pt x="107"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 name="Group 27"/>
            <p:cNvGrpSpPr>
              <a:grpSpLocks/>
            </p:cNvGrpSpPr>
            <p:nvPr/>
          </p:nvGrpSpPr>
          <p:grpSpPr bwMode="auto">
            <a:xfrm>
              <a:off x="3677" y="29662"/>
              <a:ext cx="116" cy="41"/>
              <a:chOff x="3677" y="29662"/>
              <a:chExt cx="116" cy="41"/>
            </a:xfrm>
          </p:grpSpPr>
          <p:sp>
            <p:nvSpPr>
              <p:cNvPr id="119" name="Freeform 28"/>
              <p:cNvSpPr>
                <a:spLocks/>
              </p:cNvSpPr>
              <p:nvPr/>
            </p:nvSpPr>
            <p:spPr bwMode="auto">
              <a:xfrm>
                <a:off x="3677" y="29662"/>
                <a:ext cx="116" cy="41"/>
              </a:xfrm>
              <a:custGeom>
                <a:avLst/>
                <a:gdLst>
                  <a:gd name="T0" fmla="+- 0 3786 3677"/>
                  <a:gd name="T1" fmla="*/ T0 w 116"/>
                  <a:gd name="T2" fmla="+- 0 29662 29662"/>
                  <a:gd name="T3" fmla="*/ 29662 h 41"/>
                  <a:gd name="T4" fmla="+- 0 3677 3677"/>
                  <a:gd name="T5" fmla="*/ T4 w 116"/>
                  <a:gd name="T6" fmla="+- 0 29662 29662"/>
                  <a:gd name="T7" fmla="*/ 29662 h 41"/>
                  <a:gd name="T8" fmla="+- 0 3702 3677"/>
                  <a:gd name="T9" fmla="*/ T8 w 116"/>
                  <a:gd name="T10" fmla="+- 0 29666 29662"/>
                  <a:gd name="T11" fmla="*/ 29666 h 41"/>
                  <a:gd name="T12" fmla="+- 0 3716 3677"/>
                  <a:gd name="T13" fmla="*/ T12 w 116"/>
                  <a:gd name="T14" fmla="+- 0 29679 29662"/>
                  <a:gd name="T15" fmla="*/ 29679 h 41"/>
                  <a:gd name="T16" fmla="+- 0 3721 3677"/>
                  <a:gd name="T17" fmla="*/ T16 w 116"/>
                  <a:gd name="T18" fmla="+- 0 29703 29662"/>
                  <a:gd name="T19" fmla="*/ 29703 h 41"/>
                  <a:gd name="T20" fmla="+- 0 3793 3677"/>
                  <a:gd name="T21" fmla="*/ T20 w 116"/>
                  <a:gd name="T22" fmla="+- 0 29685 29662"/>
                  <a:gd name="T23" fmla="*/ 29685 h 41"/>
                  <a:gd name="T24" fmla="+- 0 3788 3677"/>
                  <a:gd name="T25" fmla="*/ T24 w 116"/>
                  <a:gd name="T26" fmla="+- 0 29666 29662"/>
                  <a:gd name="T27" fmla="*/ 29666 h 41"/>
                  <a:gd name="T28" fmla="+- 0 3786 3677"/>
                  <a:gd name="T29" fmla="*/ T28 w 116"/>
                  <a:gd name="T30" fmla="+- 0 29662 29662"/>
                  <a:gd name="T31" fmla="*/ 29662 h 41"/>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16" h="41">
                    <a:moveTo>
                      <a:pt x="109" y="0"/>
                    </a:moveTo>
                    <a:lnTo>
                      <a:pt x="0" y="0"/>
                    </a:lnTo>
                    <a:lnTo>
                      <a:pt x="25" y="4"/>
                    </a:lnTo>
                    <a:lnTo>
                      <a:pt x="39" y="17"/>
                    </a:lnTo>
                    <a:lnTo>
                      <a:pt x="44" y="41"/>
                    </a:lnTo>
                    <a:lnTo>
                      <a:pt x="116" y="23"/>
                    </a:lnTo>
                    <a:lnTo>
                      <a:pt x="111" y="4"/>
                    </a:lnTo>
                    <a:lnTo>
                      <a:pt x="109"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9"/>
            <p:cNvGrpSpPr>
              <a:grpSpLocks/>
            </p:cNvGrpSpPr>
            <p:nvPr/>
          </p:nvGrpSpPr>
          <p:grpSpPr bwMode="auto">
            <a:xfrm>
              <a:off x="3061" y="29847"/>
              <a:ext cx="199" cy="48"/>
              <a:chOff x="3061" y="29847"/>
              <a:chExt cx="199" cy="48"/>
            </a:xfrm>
          </p:grpSpPr>
          <p:sp>
            <p:nvSpPr>
              <p:cNvPr id="118" name="Freeform 30"/>
              <p:cNvSpPr>
                <a:spLocks/>
              </p:cNvSpPr>
              <p:nvPr/>
            </p:nvSpPr>
            <p:spPr bwMode="auto">
              <a:xfrm>
                <a:off x="3061" y="29847"/>
                <a:ext cx="199" cy="48"/>
              </a:xfrm>
              <a:custGeom>
                <a:avLst/>
                <a:gdLst>
                  <a:gd name="T0" fmla="+- 0 3260 3061"/>
                  <a:gd name="T1" fmla="*/ T0 w 199"/>
                  <a:gd name="T2" fmla="+- 0 29847 29847"/>
                  <a:gd name="T3" fmla="*/ 29847 h 48"/>
                  <a:gd name="T4" fmla="+- 0 3061 3061"/>
                  <a:gd name="T5" fmla="*/ T4 w 199"/>
                  <a:gd name="T6" fmla="+- 0 29847 29847"/>
                  <a:gd name="T7" fmla="*/ 29847 h 48"/>
                  <a:gd name="T8" fmla="+- 0 3074 3061"/>
                  <a:gd name="T9" fmla="*/ T8 w 199"/>
                  <a:gd name="T10" fmla="+- 0 29863 29847"/>
                  <a:gd name="T11" fmla="*/ 29863 h 48"/>
                  <a:gd name="T12" fmla="+- 0 3143 3061"/>
                  <a:gd name="T13" fmla="*/ T12 w 199"/>
                  <a:gd name="T14" fmla="+- 0 29894 29847"/>
                  <a:gd name="T15" fmla="*/ 29894 h 48"/>
                  <a:gd name="T16" fmla="+- 0 3170 3061"/>
                  <a:gd name="T17" fmla="*/ T16 w 199"/>
                  <a:gd name="T18" fmla="+- 0 29895 29847"/>
                  <a:gd name="T19" fmla="*/ 29895 h 48"/>
                  <a:gd name="T20" fmla="+- 0 3193 3061"/>
                  <a:gd name="T21" fmla="*/ T20 w 199"/>
                  <a:gd name="T22" fmla="+- 0 29892 29847"/>
                  <a:gd name="T23" fmla="*/ 29892 h 48"/>
                  <a:gd name="T24" fmla="+- 0 3259 3061"/>
                  <a:gd name="T25" fmla="*/ T24 w 199"/>
                  <a:gd name="T26" fmla="+- 0 29848 29847"/>
                  <a:gd name="T27" fmla="*/ 29848 h 48"/>
                  <a:gd name="T28" fmla="+- 0 3260 3061"/>
                  <a:gd name="T29" fmla="*/ T28 w 199"/>
                  <a:gd name="T30" fmla="+- 0 29847 29847"/>
                  <a:gd name="T31" fmla="*/ 29847 h 48"/>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99" h="48">
                    <a:moveTo>
                      <a:pt x="199" y="0"/>
                    </a:moveTo>
                    <a:lnTo>
                      <a:pt x="0" y="0"/>
                    </a:lnTo>
                    <a:lnTo>
                      <a:pt x="13" y="16"/>
                    </a:lnTo>
                    <a:lnTo>
                      <a:pt x="82" y="47"/>
                    </a:lnTo>
                    <a:lnTo>
                      <a:pt x="109" y="48"/>
                    </a:lnTo>
                    <a:lnTo>
                      <a:pt x="132" y="45"/>
                    </a:lnTo>
                    <a:lnTo>
                      <a:pt x="198" y="1"/>
                    </a:lnTo>
                    <a:lnTo>
                      <a:pt x="199"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31"/>
            <p:cNvGrpSpPr>
              <a:grpSpLocks/>
            </p:cNvGrpSpPr>
            <p:nvPr/>
          </p:nvGrpSpPr>
          <p:grpSpPr bwMode="auto">
            <a:xfrm>
              <a:off x="2846" y="29716"/>
              <a:ext cx="434" cy="178"/>
              <a:chOff x="2846" y="29716"/>
              <a:chExt cx="434" cy="178"/>
            </a:xfrm>
          </p:grpSpPr>
          <p:sp>
            <p:nvSpPr>
              <p:cNvPr id="117" name="Freeform 32"/>
              <p:cNvSpPr>
                <a:spLocks/>
              </p:cNvSpPr>
              <p:nvPr/>
            </p:nvSpPr>
            <p:spPr bwMode="auto">
              <a:xfrm>
                <a:off x="2846" y="29716"/>
                <a:ext cx="434" cy="178"/>
              </a:xfrm>
              <a:custGeom>
                <a:avLst/>
                <a:gdLst>
                  <a:gd name="T0" fmla="+- 0 2984 2846"/>
                  <a:gd name="T1" fmla="*/ T0 w 434"/>
                  <a:gd name="T2" fmla="+- 0 29716 29716"/>
                  <a:gd name="T3" fmla="*/ 29716 h 178"/>
                  <a:gd name="T4" fmla="+- 0 2909 2846"/>
                  <a:gd name="T5" fmla="*/ T4 w 434"/>
                  <a:gd name="T6" fmla="+- 0 29729 29716"/>
                  <a:gd name="T7" fmla="*/ 29729 h 178"/>
                  <a:gd name="T8" fmla="+- 0 2853 2846"/>
                  <a:gd name="T9" fmla="*/ T8 w 434"/>
                  <a:gd name="T10" fmla="+- 0 29782 29716"/>
                  <a:gd name="T11" fmla="*/ 29782 h 178"/>
                  <a:gd name="T12" fmla="+- 0 2846 2846"/>
                  <a:gd name="T13" fmla="*/ T12 w 434"/>
                  <a:gd name="T14" fmla="+- 0 29825 29716"/>
                  <a:gd name="T15" fmla="*/ 29825 h 178"/>
                  <a:gd name="T16" fmla="+- 0 2852 2846"/>
                  <a:gd name="T17" fmla="*/ T16 w 434"/>
                  <a:gd name="T18" fmla="+- 0 29843 29716"/>
                  <a:gd name="T19" fmla="*/ 29843 h 178"/>
                  <a:gd name="T20" fmla="+- 0 2916 2846"/>
                  <a:gd name="T21" fmla="*/ T20 w 434"/>
                  <a:gd name="T22" fmla="+- 0 29889 29716"/>
                  <a:gd name="T23" fmla="*/ 29889 h 178"/>
                  <a:gd name="T24" fmla="+- 0 2974 2846"/>
                  <a:gd name="T25" fmla="*/ T24 w 434"/>
                  <a:gd name="T26" fmla="+- 0 29895 29716"/>
                  <a:gd name="T27" fmla="*/ 29895 h 178"/>
                  <a:gd name="T28" fmla="+- 0 2995 2846"/>
                  <a:gd name="T29" fmla="*/ T28 w 434"/>
                  <a:gd name="T30" fmla="+- 0 29891 29716"/>
                  <a:gd name="T31" fmla="*/ 29891 h 178"/>
                  <a:gd name="T32" fmla="+- 0 3013 2846"/>
                  <a:gd name="T33" fmla="*/ T32 w 434"/>
                  <a:gd name="T34" fmla="+- 0 29885 29716"/>
                  <a:gd name="T35" fmla="*/ 29885 h 178"/>
                  <a:gd name="T36" fmla="+- 0 3030 2846"/>
                  <a:gd name="T37" fmla="*/ T36 w 434"/>
                  <a:gd name="T38" fmla="+- 0 29875 29716"/>
                  <a:gd name="T39" fmla="*/ 29875 h 178"/>
                  <a:gd name="T40" fmla="+- 0 3046 2846"/>
                  <a:gd name="T41" fmla="*/ T40 w 434"/>
                  <a:gd name="T42" fmla="+- 0 29863 29716"/>
                  <a:gd name="T43" fmla="*/ 29863 h 178"/>
                  <a:gd name="T44" fmla="+- 0 3061 2846"/>
                  <a:gd name="T45" fmla="*/ T44 w 434"/>
                  <a:gd name="T46" fmla="+- 0 29847 29716"/>
                  <a:gd name="T47" fmla="*/ 29847 h 178"/>
                  <a:gd name="T48" fmla="+- 0 3260 2846"/>
                  <a:gd name="T49" fmla="*/ T48 w 434"/>
                  <a:gd name="T50" fmla="+- 0 29847 29716"/>
                  <a:gd name="T51" fmla="*/ 29847 h 178"/>
                  <a:gd name="T52" fmla="+- 0 3264 2846"/>
                  <a:gd name="T53" fmla="*/ T52 w 434"/>
                  <a:gd name="T54" fmla="+- 0 29841 29716"/>
                  <a:gd name="T55" fmla="*/ 29841 h 178"/>
                  <a:gd name="T56" fmla="+- 0 2963 2846"/>
                  <a:gd name="T57" fmla="*/ T56 w 434"/>
                  <a:gd name="T58" fmla="+- 0 29841 29716"/>
                  <a:gd name="T59" fmla="*/ 29841 h 178"/>
                  <a:gd name="T60" fmla="+- 0 2941 2846"/>
                  <a:gd name="T61" fmla="*/ T60 w 434"/>
                  <a:gd name="T62" fmla="+- 0 29836 29716"/>
                  <a:gd name="T63" fmla="*/ 29836 h 178"/>
                  <a:gd name="T64" fmla="+- 0 2926 2846"/>
                  <a:gd name="T65" fmla="*/ T64 w 434"/>
                  <a:gd name="T66" fmla="+- 0 29822 29716"/>
                  <a:gd name="T67" fmla="*/ 29822 h 178"/>
                  <a:gd name="T68" fmla="+- 0 2922 2846"/>
                  <a:gd name="T69" fmla="*/ T68 w 434"/>
                  <a:gd name="T70" fmla="+- 0 29799 29716"/>
                  <a:gd name="T71" fmla="*/ 29799 h 178"/>
                  <a:gd name="T72" fmla="+- 0 2929 2846"/>
                  <a:gd name="T73" fmla="*/ T72 w 434"/>
                  <a:gd name="T74" fmla="+- 0 29785 29716"/>
                  <a:gd name="T75" fmla="*/ 29785 h 178"/>
                  <a:gd name="T76" fmla="+- 0 2945 2846"/>
                  <a:gd name="T77" fmla="*/ T76 w 434"/>
                  <a:gd name="T78" fmla="+- 0 29775 29716"/>
                  <a:gd name="T79" fmla="*/ 29775 h 178"/>
                  <a:gd name="T80" fmla="+- 0 2969 2846"/>
                  <a:gd name="T81" fmla="*/ T80 w 434"/>
                  <a:gd name="T82" fmla="+- 0 29769 29716"/>
                  <a:gd name="T83" fmla="*/ 29769 h 178"/>
                  <a:gd name="T84" fmla="+- 0 3001 2846"/>
                  <a:gd name="T85" fmla="*/ T84 w 434"/>
                  <a:gd name="T86" fmla="+- 0 29767 29716"/>
                  <a:gd name="T87" fmla="*/ 29767 h 178"/>
                  <a:gd name="T88" fmla="+- 0 3280 2846"/>
                  <a:gd name="T89" fmla="*/ T88 w 434"/>
                  <a:gd name="T90" fmla="+- 0 29767 29716"/>
                  <a:gd name="T91" fmla="*/ 29767 h 178"/>
                  <a:gd name="T92" fmla="+- 0 3280 2846"/>
                  <a:gd name="T93" fmla="*/ T92 w 434"/>
                  <a:gd name="T94" fmla="+- 0 29762 29716"/>
                  <a:gd name="T95" fmla="*/ 29762 h 178"/>
                  <a:gd name="T96" fmla="+- 0 3280 2846"/>
                  <a:gd name="T97" fmla="*/ T96 w 434"/>
                  <a:gd name="T98" fmla="+- 0 29750 29716"/>
                  <a:gd name="T99" fmla="*/ 29750 h 178"/>
                  <a:gd name="T100" fmla="+- 0 3280 2846"/>
                  <a:gd name="T101" fmla="*/ T100 w 434"/>
                  <a:gd name="T102" fmla="+- 0 29743 29716"/>
                  <a:gd name="T103" fmla="*/ 29743 h 178"/>
                  <a:gd name="T104" fmla="+- 0 3278 2846"/>
                  <a:gd name="T105" fmla="*/ T104 w 434"/>
                  <a:gd name="T106" fmla="+- 0 29720 29716"/>
                  <a:gd name="T107" fmla="*/ 29720 h 178"/>
                  <a:gd name="T108" fmla="+- 0 3206 2846"/>
                  <a:gd name="T109" fmla="*/ T108 w 434"/>
                  <a:gd name="T110" fmla="+- 0 29720 29716"/>
                  <a:gd name="T111" fmla="*/ 29720 h 178"/>
                  <a:gd name="T112" fmla="+- 0 3127 2846"/>
                  <a:gd name="T113" fmla="*/ T112 w 434"/>
                  <a:gd name="T114" fmla="+- 0 29717 29716"/>
                  <a:gd name="T115" fmla="*/ 29717 h 178"/>
                  <a:gd name="T116" fmla="+- 0 3021 2846"/>
                  <a:gd name="T117" fmla="*/ T116 w 434"/>
                  <a:gd name="T118" fmla="+- 0 29717 29716"/>
                  <a:gd name="T119" fmla="*/ 29717 h 178"/>
                  <a:gd name="T120" fmla="+- 0 2984 2846"/>
                  <a:gd name="T121" fmla="*/ T120 w 434"/>
                  <a:gd name="T122" fmla="+- 0 29716 29716"/>
                  <a:gd name="T123" fmla="*/ 29716 h 1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Lst>
                <a:rect l="0" t="0" r="r" b="b"/>
                <a:pathLst>
                  <a:path w="434" h="178">
                    <a:moveTo>
                      <a:pt x="138" y="0"/>
                    </a:moveTo>
                    <a:lnTo>
                      <a:pt x="63" y="13"/>
                    </a:lnTo>
                    <a:lnTo>
                      <a:pt x="7" y="66"/>
                    </a:lnTo>
                    <a:lnTo>
                      <a:pt x="0" y="109"/>
                    </a:lnTo>
                    <a:lnTo>
                      <a:pt x="6" y="127"/>
                    </a:lnTo>
                    <a:lnTo>
                      <a:pt x="70" y="173"/>
                    </a:lnTo>
                    <a:lnTo>
                      <a:pt x="128" y="179"/>
                    </a:lnTo>
                    <a:lnTo>
                      <a:pt x="149" y="175"/>
                    </a:lnTo>
                    <a:lnTo>
                      <a:pt x="167" y="169"/>
                    </a:lnTo>
                    <a:lnTo>
                      <a:pt x="184" y="159"/>
                    </a:lnTo>
                    <a:lnTo>
                      <a:pt x="200" y="147"/>
                    </a:lnTo>
                    <a:lnTo>
                      <a:pt x="215" y="131"/>
                    </a:lnTo>
                    <a:lnTo>
                      <a:pt x="414" y="131"/>
                    </a:lnTo>
                    <a:lnTo>
                      <a:pt x="418" y="125"/>
                    </a:lnTo>
                    <a:lnTo>
                      <a:pt x="117" y="125"/>
                    </a:lnTo>
                    <a:lnTo>
                      <a:pt x="95" y="120"/>
                    </a:lnTo>
                    <a:lnTo>
                      <a:pt x="80" y="106"/>
                    </a:lnTo>
                    <a:lnTo>
                      <a:pt x="76" y="83"/>
                    </a:lnTo>
                    <a:lnTo>
                      <a:pt x="83" y="69"/>
                    </a:lnTo>
                    <a:lnTo>
                      <a:pt x="99" y="59"/>
                    </a:lnTo>
                    <a:lnTo>
                      <a:pt x="123" y="53"/>
                    </a:lnTo>
                    <a:lnTo>
                      <a:pt x="155" y="51"/>
                    </a:lnTo>
                    <a:lnTo>
                      <a:pt x="434" y="51"/>
                    </a:lnTo>
                    <a:lnTo>
                      <a:pt x="434" y="46"/>
                    </a:lnTo>
                    <a:lnTo>
                      <a:pt x="434" y="34"/>
                    </a:lnTo>
                    <a:lnTo>
                      <a:pt x="434" y="27"/>
                    </a:lnTo>
                    <a:lnTo>
                      <a:pt x="432" y="4"/>
                    </a:lnTo>
                    <a:lnTo>
                      <a:pt x="360" y="4"/>
                    </a:lnTo>
                    <a:lnTo>
                      <a:pt x="281" y="1"/>
                    </a:lnTo>
                    <a:lnTo>
                      <a:pt x="175" y="1"/>
                    </a:lnTo>
                    <a:lnTo>
                      <a:pt x="138"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5" name="Group 33"/>
            <p:cNvGrpSpPr>
              <a:grpSpLocks/>
            </p:cNvGrpSpPr>
            <p:nvPr/>
          </p:nvGrpSpPr>
          <p:grpSpPr bwMode="auto">
            <a:xfrm>
              <a:off x="2963" y="29767"/>
              <a:ext cx="317" cy="74"/>
              <a:chOff x="2963" y="29767"/>
              <a:chExt cx="317" cy="74"/>
            </a:xfrm>
          </p:grpSpPr>
          <p:sp>
            <p:nvSpPr>
              <p:cNvPr id="116" name="Freeform 34"/>
              <p:cNvSpPr>
                <a:spLocks/>
              </p:cNvSpPr>
              <p:nvPr/>
            </p:nvSpPr>
            <p:spPr bwMode="auto">
              <a:xfrm>
                <a:off x="2963" y="29767"/>
                <a:ext cx="317" cy="74"/>
              </a:xfrm>
              <a:custGeom>
                <a:avLst/>
                <a:gdLst>
                  <a:gd name="T0" fmla="+- 0 3280 2963"/>
                  <a:gd name="T1" fmla="*/ T0 w 317"/>
                  <a:gd name="T2" fmla="+- 0 29767 29767"/>
                  <a:gd name="T3" fmla="*/ 29767 h 74"/>
                  <a:gd name="T4" fmla="+- 0 3006 2963"/>
                  <a:gd name="T5" fmla="*/ T4 w 317"/>
                  <a:gd name="T6" fmla="+- 0 29767 29767"/>
                  <a:gd name="T7" fmla="*/ 29767 h 74"/>
                  <a:gd name="T8" fmla="+- 0 3016 2963"/>
                  <a:gd name="T9" fmla="*/ T8 w 317"/>
                  <a:gd name="T10" fmla="+- 0 29767 29767"/>
                  <a:gd name="T11" fmla="*/ 29767 h 74"/>
                  <a:gd name="T12" fmla="+- 0 3025 2963"/>
                  <a:gd name="T13" fmla="*/ T12 w 317"/>
                  <a:gd name="T14" fmla="+- 0 29792 29767"/>
                  <a:gd name="T15" fmla="*/ 29792 h 74"/>
                  <a:gd name="T16" fmla="+- 0 3016 2963"/>
                  <a:gd name="T17" fmla="*/ T16 w 317"/>
                  <a:gd name="T18" fmla="+- 0 29813 29767"/>
                  <a:gd name="T19" fmla="*/ 29813 h 74"/>
                  <a:gd name="T20" fmla="+- 0 3003 2963"/>
                  <a:gd name="T21" fmla="*/ T20 w 317"/>
                  <a:gd name="T22" fmla="+- 0 29828 29767"/>
                  <a:gd name="T23" fmla="*/ 29828 h 74"/>
                  <a:gd name="T24" fmla="+- 0 2985 2963"/>
                  <a:gd name="T25" fmla="*/ T24 w 317"/>
                  <a:gd name="T26" fmla="+- 0 29838 29767"/>
                  <a:gd name="T27" fmla="*/ 29838 h 74"/>
                  <a:gd name="T28" fmla="+- 0 2963 2963"/>
                  <a:gd name="T29" fmla="*/ T28 w 317"/>
                  <a:gd name="T30" fmla="+- 0 29841 29767"/>
                  <a:gd name="T31" fmla="*/ 29841 h 74"/>
                  <a:gd name="T32" fmla="+- 0 3264 2963"/>
                  <a:gd name="T33" fmla="*/ T32 w 317"/>
                  <a:gd name="T34" fmla="+- 0 29841 29767"/>
                  <a:gd name="T35" fmla="*/ 29841 h 74"/>
                  <a:gd name="T36" fmla="+- 0 3264 2963"/>
                  <a:gd name="T37" fmla="*/ T36 w 317"/>
                  <a:gd name="T38" fmla="+- 0 29840 29767"/>
                  <a:gd name="T39" fmla="*/ 29840 h 74"/>
                  <a:gd name="T40" fmla="+- 0 3140 2963"/>
                  <a:gd name="T41" fmla="*/ T40 w 317"/>
                  <a:gd name="T42" fmla="+- 0 29840 29767"/>
                  <a:gd name="T43" fmla="*/ 29840 h 74"/>
                  <a:gd name="T44" fmla="+- 0 3121 2963"/>
                  <a:gd name="T45" fmla="*/ T44 w 317"/>
                  <a:gd name="T46" fmla="+- 0 29832 29767"/>
                  <a:gd name="T47" fmla="*/ 29832 h 74"/>
                  <a:gd name="T48" fmla="+- 0 3107 2963"/>
                  <a:gd name="T49" fmla="*/ T48 w 317"/>
                  <a:gd name="T50" fmla="+- 0 29818 29767"/>
                  <a:gd name="T51" fmla="*/ 29818 h 74"/>
                  <a:gd name="T52" fmla="+- 0 3098 2963"/>
                  <a:gd name="T53" fmla="*/ T52 w 317"/>
                  <a:gd name="T54" fmla="+- 0 29797 29767"/>
                  <a:gd name="T55" fmla="*/ 29797 h 74"/>
                  <a:gd name="T56" fmla="+- 0 3094 2963"/>
                  <a:gd name="T57" fmla="*/ T56 w 317"/>
                  <a:gd name="T58" fmla="+- 0 29771 29767"/>
                  <a:gd name="T59" fmla="*/ 29771 h 74"/>
                  <a:gd name="T60" fmla="+- 0 3280 2963"/>
                  <a:gd name="T61" fmla="*/ T60 w 317"/>
                  <a:gd name="T62" fmla="+- 0 29771 29767"/>
                  <a:gd name="T63" fmla="*/ 29771 h 74"/>
                  <a:gd name="T64" fmla="+- 0 3280 2963"/>
                  <a:gd name="T65" fmla="*/ T64 w 317"/>
                  <a:gd name="T66" fmla="+- 0 29767 29767"/>
                  <a:gd name="T67" fmla="*/ 29767 h 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317" h="74">
                    <a:moveTo>
                      <a:pt x="317" y="0"/>
                    </a:moveTo>
                    <a:lnTo>
                      <a:pt x="43" y="0"/>
                    </a:lnTo>
                    <a:lnTo>
                      <a:pt x="53" y="0"/>
                    </a:lnTo>
                    <a:lnTo>
                      <a:pt x="62" y="25"/>
                    </a:lnTo>
                    <a:lnTo>
                      <a:pt x="53" y="46"/>
                    </a:lnTo>
                    <a:lnTo>
                      <a:pt x="40" y="61"/>
                    </a:lnTo>
                    <a:lnTo>
                      <a:pt x="22" y="71"/>
                    </a:lnTo>
                    <a:lnTo>
                      <a:pt x="0" y="74"/>
                    </a:lnTo>
                    <a:lnTo>
                      <a:pt x="301" y="74"/>
                    </a:lnTo>
                    <a:lnTo>
                      <a:pt x="301" y="73"/>
                    </a:lnTo>
                    <a:lnTo>
                      <a:pt x="177" y="73"/>
                    </a:lnTo>
                    <a:lnTo>
                      <a:pt x="158" y="65"/>
                    </a:lnTo>
                    <a:lnTo>
                      <a:pt x="144" y="51"/>
                    </a:lnTo>
                    <a:lnTo>
                      <a:pt x="135" y="30"/>
                    </a:lnTo>
                    <a:lnTo>
                      <a:pt x="131" y="4"/>
                    </a:lnTo>
                    <a:lnTo>
                      <a:pt x="317" y="4"/>
                    </a:lnTo>
                    <a:lnTo>
                      <a:pt x="317"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35"/>
            <p:cNvGrpSpPr>
              <a:grpSpLocks/>
            </p:cNvGrpSpPr>
            <p:nvPr/>
          </p:nvGrpSpPr>
          <p:grpSpPr bwMode="auto">
            <a:xfrm>
              <a:off x="3140" y="29807"/>
              <a:ext cx="139" cy="32"/>
              <a:chOff x="3140" y="29807"/>
              <a:chExt cx="139" cy="32"/>
            </a:xfrm>
          </p:grpSpPr>
          <p:sp>
            <p:nvSpPr>
              <p:cNvPr id="115" name="Freeform 36"/>
              <p:cNvSpPr>
                <a:spLocks/>
              </p:cNvSpPr>
              <p:nvPr/>
            </p:nvSpPr>
            <p:spPr bwMode="auto">
              <a:xfrm>
                <a:off x="3140" y="29807"/>
                <a:ext cx="139" cy="32"/>
              </a:xfrm>
              <a:custGeom>
                <a:avLst/>
                <a:gdLst>
                  <a:gd name="T0" fmla="+- 0 3280 3140"/>
                  <a:gd name="T1" fmla="*/ T0 w 139"/>
                  <a:gd name="T2" fmla="+- 0 29807 29807"/>
                  <a:gd name="T3" fmla="*/ 29807 h 32"/>
                  <a:gd name="T4" fmla="+- 0 3197 3140"/>
                  <a:gd name="T5" fmla="*/ T4 w 139"/>
                  <a:gd name="T6" fmla="+- 0 29816 29807"/>
                  <a:gd name="T7" fmla="*/ 29816 h 32"/>
                  <a:gd name="T8" fmla="+- 0 3184 3140"/>
                  <a:gd name="T9" fmla="*/ T8 w 139"/>
                  <a:gd name="T10" fmla="+- 0 29829 29807"/>
                  <a:gd name="T11" fmla="*/ 29829 h 32"/>
                  <a:gd name="T12" fmla="+- 0 3166 3140"/>
                  <a:gd name="T13" fmla="*/ T12 w 139"/>
                  <a:gd name="T14" fmla="+- 0 29837 29807"/>
                  <a:gd name="T15" fmla="*/ 29837 h 32"/>
                  <a:gd name="T16" fmla="+- 0 3140 3140"/>
                  <a:gd name="T17" fmla="*/ T16 w 139"/>
                  <a:gd name="T18" fmla="+- 0 29840 29807"/>
                  <a:gd name="T19" fmla="*/ 29840 h 32"/>
                  <a:gd name="T20" fmla="+- 0 3264 3140"/>
                  <a:gd name="T21" fmla="*/ T20 w 139"/>
                  <a:gd name="T22" fmla="+- 0 29840 29807"/>
                  <a:gd name="T23" fmla="*/ 29840 h 32"/>
                  <a:gd name="T24" fmla="+- 0 3270 3140"/>
                  <a:gd name="T25" fmla="*/ T24 w 139"/>
                  <a:gd name="T26" fmla="+- 0 29829 29807"/>
                  <a:gd name="T27" fmla="*/ 29829 h 32"/>
                  <a:gd name="T28" fmla="+- 0 3280 3140"/>
                  <a:gd name="T29" fmla="*/ T28 w 139"/>
                  <a:gd name="T30" fmla="+- 0 29807 29807"/>
                  <a:gd name="T31" fmla="*/ 29807 h 32"/>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39" h="32">
                    <a:moveTo>
                      <a:pt x="140" y="0"/>
                    </a:moveTo>
                    <a:lnTo>
                      <a:pt x="57" y="9"/>
                    </a:lnTo>
                    <a:lnTo>
                      <a:pt x="44" y="22"/>
                    </a:lnTo>
                    <a:lnTo>
                      <a:pt x="26" y="30"/>
                    </a:lnTo>
                    <a:lnTo>
                      <a:pt x="0" y="33"/>
                    </a:lnTo>
                    <a:lnTo>
                      <a:pt x="124" y="33"/>
                    </a:lnTo>
                    <a:lnTo>
                      <a:pt x="130" y="22"/>
                    </a:lnTo>
                    <a:lnTo>
                      <a:pt x="140"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7" name="Group 37"/>
            <p:cNvGrpSpPr>
              <a:grpSpLocks/>
            </p:cNvGrpSpPr>
            <p:nvPr/>
          </p:nvGrpSpPr>
          <p:grpSpPr bwMode="auto">
            <a:xfrm>
              <a:off x="3153" y="29660"/>
              <a:ext cx="125" cy="60"/>
              <a:chOff x="3153" y="29660"/>
              <a:chExt cx="125" cy="60"/>
            </a:xfrm>
          </p:grpSpPr>
          <p:sp>
            <p:nvSpPr>
              <p:cNvPr id="114" name="Freeform 38"/>
              <p:cNvSpPr>
                <a:spLocks/>
              </p:cNvSpPr>
              <p:nvPr/>
            </p:nvSpPr>
            <p:spPr bwMode="auto">
              <a:xfrm>
                <a:off x="3153" y="29660"/>
                <a:ext cx="125" cy="60"/>
              </a:xfrm>
              <a:custGeom>
                <a:avLst/>
                <a:gdLst>
                  <a:gd name="T0" fmla="+- 0 3253 3153"/>
                  <a:gd name="T1" fmla="*/ T0 w 125"/>
                  <a:gd name="T2" fmla="+- 0 29660 29660"/>
                  <a:gd name="T3" fmla="*/ 29660 h 60"/>
                  <a:gd name="T4" fmla="+- 0 3153 3153"/>
                  <a:gd name="T5" fmla="*/ T4 w 125"/>
                  <a:gd name="T6" fmla="+- 0 29660 29660"/>
                  <a:gd name="T7" fmla="*/ 29660 h 60"/>
                  <a:gd name="T8" fmla="+- 0 3174 3153"/>
                  <a:gd name="T9" fmla="*/ T8 w 125"/>
                  <a:gd name="T10" fmla="+- 0 29665 29660"/>
                  <a:gd name="T11" fmla="*/ 29665 h 60"/>
                  <a:gd name="T12" fmla="+- 0 3190 3153"/>
                  <a:gd name="T13" fmla="*/ T12 w 125"/>
                  <a:gd name="T14" fmla="+- 0 29676 29660"/>
                  <a:gd name="T15" fmla="*/ 29676 h 60"/>
                  <a:gd name="T16" fmla="+- 0 3201 3153"/>
                  <a:gd name="T17" fmla="*/ T16 w 125"/>
                  <a:gd name="T18" fmla="+- 0 29695 29660"/>
                  <a:gd name="T19" fmla="*/ 29695 h 60"/>
                  <a:gd name="T20" fmla="+- 0 3206 3153"/>
                  <a:gd name="T21" fmla="*/ T20 w 125"/>
                  <a:gd name="T22" fmla="+- 0 29720 29660"/>
                  <a:gd name="T23" fmla="*/ 29720 h 60"/>
                  <a:gd name="T24" fmla="+- 0 3278 3153"/>
                  <a:gd name="T25" fmla="*/ T24 w 125"/>
                  <a:gd name="T26" fmla="+- 0 29720 29660"/>
                  <a:gd name="T27" fmla="*/ 29720 h 60"/>
                  <a:gd name="T28" fmla="+- 0 3278 3153"/>
                  <a:gd name="T29" fmla="*/ T28 w 125"/>
                  <a:gd name="T30" fmla="+- 0 29720 29660"/>
                  <a:gd name="T31" fmla="*/ 29720 h 60"/>
                  <a:gd name="T32" fmla="+- 0 3272 3153"/>
                  <a:gd name="T33" fmla="*/ T32 w 125"/>
                  <a:gd name="T34" fmla="+- 0 29698 29660"/>
                  <a:gd name="T35" fmla="*/ 29698 h 60"/>
                  <a:gd name="T36" fmla="+- 0 3264 3153"/>
                  <a:gd name="T37" fmla="*/ T36 w 125"/>
                  <a:gd name="T38" fmla="+- 0 29678 29660"/>
                  <a:gd name="T39" fmla="*/ 29678 h 60"/>
                  <a:gd name="T40" fmla="+- 0 3254 3153"/>
                  <a:gd name="T41" fmla="*/ T40 w 125"/>
                  <a:gd name="T42" fmla="+- 0 29660 29660"/>
                  <a:gd name="T43" fmla="*/ 29660 h 60"/>
                  <a:gd name="T44" fmla="+- 0 3253 3153"/>
                  <a:gd name="T45" fmla="*/ T44 w 125"/>
                  <a:gd name="T46" fmla="+- 0 29660 29660"/>
                  <a:gd name="T47" fmla="*/ 29660 h 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25" h="60">
                    <a:moveTo>
                      <a:pt x="100" y="0"/>
                    </a:moveTo>
                    <a:lnTo>
                      <a:pt x="0" y="0"/>
                    </a:lnTo>
                    <a:lnTo>
                      <a:pt x="21" y="5"/>
                    </a:lnTo>
                    <a:lnTo>
                      <a:pt x="37" y="16"/>
                    </a:lnTo>
                    <a:lnTo>
                      <a:pt x="48" y="35"/>
                    </a:lnTo>
                    <a:lnTo>
                      <a:pt x="53" y="60"/>
                    </a:lnTo>
                    <a:lnTo>
                      <a:pt x="125" y="60"/>
                    </a:lnTo>
                    <a:lnTo>
                      <a:pt x="119" y="38"/>
                    </a:lnTo>
                    <a:lnTo>
                      <a:pt x="111" y="18"/>
                    </a:lnTo>
                    <a:lnTo>
                      <a:pt x="101" y="0"/>
                    </a:lnTo>
                    <a:lnTo>
                      <a:pt x="100"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39"/>
            <p:cNvGrpSpPr>
              <a:grpSpLocks/>
            </p:cNvGrpSpPr>
            <p:nvPr/>
          </p:nvGrpSpPr>
          <p:grpSpPr bwMode="auto">
            <a:xfrm>
              <a:off x="2996" y="29663"/>
              <a:ext cx="143" cy="54"/>
              <a:chOff x="2996" y="29663"/>
              <a:chExt cx="143" cy="54"/>
            </a:xfrm>
          </p:grpSpPr>
          <p:sp>
            <p:nvSpPr>
              <p:cNvPr id="113" name="Freeform 40"/>
              <p:cNvSpPr>
                <a:spLocks/>
              </p:cNvSpPr>
              <p:nvPr/>
            </p:nvSpPr>
            <p:spPr bwMode="auto">
              <a:xfrm>
                <a:off x="2996" y="29663"/>
                <a:ext cx="143" cy="54"/>
              </a:xfrm>
              <a:custGeom>
                <a:avLst/>
                <a:gdLst>
                  <a:gd name="T0" fmla="+- 0 3139 2996"/>
                  <a:gd name="T1" fmla="*/ T0 w 143"/>
                  <a:gd name="T2" fmla="+- 0 29663 29663"/>
                  <a:gd name="T3" fmla="*/ 29663 h 54"/>
                  <a:gd name="T4" fmla="+- 0 2996 2996"/>
                  <a:gd name="T5" fmla="*/ T4 w 143"/>
                  <a:gd name="T6" fmla="+- 0 29663 29663"/>
                  <a:gd name="T7" fmla="*/ 29663 h 54"/>
                  <a:gd name="T8" fmla="+- 0 3013 2996"/>
                  <a:gd name="T9" fmla="*/ T8 w 143"/>
                  <a:gd name="T10" fmla="+- 0 29673 29663"/>
                  <a:gd name="T11" fmla="*/ 29673 h 54"/>
                  <a:gd name="T12" fmla="+- 0 3024 2996"/>
                  <a:gd name="T13" fmla="*/ T12 w 143"/>
                  <a:gd name="T14" fmla="+- 0 29691 29663"/>
                  <a:gd name="T15" fmla="*/ 29691 h 54"/>
                  <a:gd name="T16" fmla="+- 0 3027 2996"/>
                  <a:gd name="T17" fmla="*/ T16 w 143"/>
                  <a:gd name="T18" fmla="+- 0 29717 29663"/>
                  <a:gd name="T19" fmla="*/ 29717 h 54"/>
                  <a:gd name="T20" fmla="+- 0 3127 2996"/>
                  <a:gd name="T21" fmla="*/ T20 w 143"/>
                  <a:gd name="T22" fmla="+- 0 29717 29663"/>
                  <a:gd name="T23" fmla="*/ 29717 h 54"/>
                  <a:gd name="T24" fmla="+- 0 3095 2996"/>
                  <a:gd name="T25" fmla="*/ T24 w 143"/>
                  <a:gd name="T26" fmla="+- 0 29716 29663"/>
                  <a:gd name="T27" fmla="*/ 29716 h 54"/>
                  <a:gd name="T28" fmla="+- 0 3102 2996"/>
                  <a:gd name="T29" fmla="*/ T28 w 143"/>
                  <a:gd name="T30" fmla="+- 0 29692 29663"/>
                  <a:gd name="T31" fmla="*/ 29692 h 54"/>
                  <a:gd name="T32" fmla="+- 0 3114 2996"/>
                  <a:gd name="T33" fmla="*/ T32 w 143"/>
                  <a:gd name="T34" fmla="+- 0 29675 29663"/>
                  <a:gd name="T35" fmla="*/ 29675 h 54"/>
                  <a:gd name="T36" fmla="+- 0 3131 2996"/>
                  <a:gd name="T37" fmla="*/ T36 w 143"/>
                  <a:gd name="T38" fmla="+- 0 29664 29663"/>
                  <a:gd name="T39" fmla="*/ 29664 h 54"/>
                  <a:gd name="T40" fmla="+- 0 3139 2996"/>
                  <a:gd name="T41" fmla="*/ T40 w 143"/>
                  <a:gd name="T42" fmla="+- 0 29663 29663"/>
                  <a:gd name="T43" fmla="*/ 29663 h 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43" h="54">
                    <a:moveTo>
                      <a:pt x="143" y="0"/>
                    </a:moveTo>
                    <a:lnTo>
                      <a:pt x="0" y="0"/>
                    </a:lnTo>
                    <a:lnTo>
                      <a:pt x="17" y="10"/>
                    </a:lnTo>
                    <a:lnTo>
                      <a:pt x="28" y="28"/>
                    </a:lnTo>
                    <a:lnTo>
                      <a:pt x="31" y="54"/>
                    </a:lnTo>
                    <a:lnTo>
                      <a:pt x="131" y="54"/>
                    </a:lnTo>
                    <a:lnTo>
                      <a:pt x="99" y="53"/>
                    </a:lnTo>
                    <a:lnTo>
                      <a:pt x="106" y="29"/>
                    </a:lnTo>
                    <a:lnTo>
                      <a:pt x="118" y="12"/>
                    </a:lnTo>
                    <a:lnTo>
                      <a:pt x="135" y="1"/>
                    </a:lnTo>
                    <a:lnTo>
                      <a:pt x="143"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41"/>
            <p:cNvGrpSpPr>
              <a:grpSpLocks/>
            </p:cNvGrpSpPr>
            <p:nvPr/>
          </p:nvGrpSpPr>
          <p:grpSpPr bwMode="auto">
            <a:xfrm>
              <a:off x="2854" y="29608"/>
              <a:ext cx="400" cy="91"/>
              <a:chOff x="2854" y="29608"/>
              <a:chExt cx="400" cy="91"/>
            </a:xfrm>
          </p:grpSpPr>
          <p:sp>
            <p:nvSpPr>
              <p:cNvPr id="112" name="Freeform 42"/>
              <p:cNvSpPr>
                <a:spLocks/>
              </p:cNvSpPr>
              <p:nvPr/>
            </p:nvSpPr>
            <p:spPr bwMode="auto">
              <a:xfrm>
                <a:off x="2854" y="29608"/>
                <a:ext cx="400" cy="91"/>
              </a:xfrm>
              <a:custGeom>
                <a:avLst/>
                <a:gdLst>
                  <a:gd name="T0" fmla="+- 0 2973 2854"/>
                  <a:gd name="T1" fmla="*/ T0 w 400"/>
                  <a:gd name="T2" fmla="+- 0 29608 29608"/>
                  <a:gd name="T3" fmla="*/ 29608 h 91"/>
                  <a:gd name="T4" fmla="+- 0 2913 2854"/>
                  <a:gd name="T5" fmla="*/ T4 w 400"/>
                  <a:gd name="T6" fmla="+- 0 29618 29608"/>
                  <a:gd name="T7" fmla="*/ 29618 h 91"/>
                  <a:gd name="T8" fmla="+- 0 2867 2854"/>
                  <a:gd name="T9" fmla="*/ T8 w 400"/>
                  <a:gd name="T10" fmla="+- 0 29658 29608"/>
                  <a:gd name="T11" fmla="*/ 29658 h 91"/>
                  <a:gd name="T12" fmla="+- 0 2854 2854"/>
                  <a:gd name="T13" fmla="*/ T12 w 400"/>
                  <a:gd name="T14" fmla="+- 0 29699 29608"/>
                  <a:gd name="T15" fmla="*/ 29699 h 91"/>
                  <a:gd name="T16" fmla="+- 0 2934 2854"/>
                  <a:gd name="T17" fmla="*/ T16 w 400"/>
                  <a:gd name="T18" fmla="+- 0 29683 29608"/>
                  <a:gd name="T19" fmla="*/ 29683 h 91"/>
                  <a:gd name="T20" fmla="+- 0 2945 2854"/>
                  <a:gd name="T21" fmla="*/ T20 w 400"/>
                  <a:gd name="T22" fmla="+- 0 29670 29608"/>
                  <a:gd name="T23" fmla="*/ 29670 h 91"/>
                  <a:gd name="T24" fmla="+- 0 2965 2854"/>
                  <a:gd name="T25" fmla="*/ T24 w 400"/>
                  <a:gd name="T26" fmla="+- 0 29663 29608"/>
                  <a:gd name="T27" fmla="*/ 29663 h 91"/>
                  <a:gd name="T28" fmla="+- 0 2996 2854"/>
                  <a:gd name="T29" fmla="*/ T28 w 400"/>
                  <a:gd name="T30" fmla="+- 0 29663 29608"/>
                  <a:gd name="T31" fmla="*/ 29663 h 91"/>
                  <a:gd name="T32" fmla="+- 0 3139 2854"/>
                  <a:gd name="T33" fmla="*/ T32 w 400"/>
                  <a:gd name="T34" fmla="+- 0 29663 29608"/>
                  <a:gd name="T35" fmla="*/ 29663 h 91"/>
                  <a:gd name="T36" fmla="+- 0 3153 2854"/>
                  <a:gd name="T37" fmla="*/ T36 w 400"/>
                  <a:gd name="T38" fmla="+- 0 29660 29608"/>
                  <a:gd name="T39" fmla="*/ 29660 h 91"/>
                  <a:gd name="T40" fmla="+- 0 3253 2854"/>
                  <a:gd name="T41" fmla="*/ T40 w 400"/>
                  <a:gd name="T42" fmla="+- 0 29660 29608"/>
                  <a:gd name="T43" fmla="*/ 29660 h 91"/>
                  <a:gd name="T44" fmla="+- 0 3244 2854"/>
                  <a:gd name="T45" fmla="*/ T44 w 400"/>
                  <a:gd name="T46" fmla="+- 0 29649 29608"/>
                  <a:gd name="T47" fmla="*/ 29649 h 91"/>
                  <a:gd name="T48" fmla="+- 0 3064 2854"/>
                  <a:gd name="T49" fmla="*/ T48 w 400"/>
                  <a:gd name="T50" fmla="+- 0 29649 29608"/>
                  <a:gd name="T51" fmla="*/ 29649 h 91"/>
                  <a:gd name="T52" fmla="+- 0 3051 2854"/>
                  <a:gd name="T53" fmla="*/ T52 w 400"/>
                  <a:gd name="T54" fmla="+- 0 29634 29608"/>
                  <a:gd name="T55" fmla="*/ 29634 h 91"/>
                  <a:gd name="T56" fmla="+- 0 3036 2854"/>
                  <a:gd name="T57" fmla="*/ T56 w 400"/>
                  <a:gd name="T58" fmla="+- 0 29622 29608"/>
                  <a:gd name="T59" fmla="*/ 29622 h 91"/>
                  <a:gd name="T60" fmla="+- 0 3018 2854"/>
                  <a:gd name="T61" fmla="*/ T60 w 400"/>
                  <a:gd name="T62" fmla="+- 0 29614 29608"/>
                  <a:gd name="T63" fmla="*/ 29614 h 91"/>
                  <a:gd name="T64" fmla="+- 0 2997 2854"/>
                  <a:gd name="T65" fmla="*/ T64 w 400"/>
                  <a:gd name="T66" fmla="+- 0 29609 29608"/>
                  <a:gd name="T67" fmla="*/ 29609 h 91"/>
                  <a:gd name="T68" fmla="+- 0 2973 2854"/>
                  <a:gd name="T69" fmla="*/ T68 w 400"/>
                  <a:gd name="T70" fmla="+- 0 29608 29608"/>
                  <a:gd name="T71" fmla="*/ 29608 h 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400" h="91">
                    <a:moveTo>
                      <a:pt x="119" y="0"/>
                    </a:moveTo>
                    <a:lnTo>
                      <a:pt x="59" y="10"/>
                    </a:lnTo>
                    <a:lnTo>
                      <a:pt x="13" y="50"/>
                    </a:lnTo>
                    <a:lnTo>
                      <a:pt x="0" y="91"/>
                    </a:lnTo>
                    <a:lnTo>
                      <a:pt x="80" y="75"/>
                    </a:lnTo>
                    <a:lnTo>
                      <a:pt x="91" y="62"/>
                    </a:lnTo>
                    <a:lnTo>
                      <a:pt x="111" y="55"/>
                    </a:lnTo>
                    <a:lnTo>
                      <a:pt x="142" y="55"/>
                    </a:lnTo>
                    <a:lnTo>
                      <a:pt x="285" y="55"/>
                    </a:lnTo>
                    <a:lnTo>
                      <a:pt x="299" y="52"/>
                    </a:lnTo>
                    <a:lnTo>
                      <a:pt x="399" y="52"/>
                    </a:lnTo>
                    <a:lnTo>
                      <a:pt x="390" y="41"/>
                    </a:lnTo>
                    <a:lnTo>
                      <a:pt x="210" y="41"/>
                    </a:lnTo>
                    <a:lnTo>
                      <a:pt x="197" y="26"/>
                    </a:lnTo>
                    <a:lnTo>
                      <a:pt x="182" y="14"/>
                    </a:lnTo>
                    <a:lnTo>
                      <a:pt x="164" y="6"/>
                    </a:lnTo>
                    <a:lnTo>
                      <a:pt x="143" y="1"/>
                    </a:lnTo>
                    <a:lnTo>
                      <a:pt x="119"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43"/>
            <p:cNvGrpSpPr>
              <a:grpSpLocks/>
            </p:cNvGrpSpPr>
            <p:nvPr/>
          </p:nvGrpSpPr>
          <p:grpSpPr bwMode="auto">
            <a:xfrm>
              <a:off x="3064" y="29609"/>
              <a:ext cx="179" cy="40"/>
              <a:chOff x="3064" y="29609"/>
              <a:chExt cx="179" cy="40"/>
            </a:xfrm>
          </p:grpSpPr>
          <p:sp>
            <p:nvSpPr>
              <p:cNvPr id="111" name="Freeform 44"/>
              <p:cNvSpPr>
                <a:spLocks/>
              </p:cNvSpPr>
              <p:nvPr/>
            </p:nvSpPr>
            <p:spPr bwMode="auto">
              <a:xfrm>
                <a:off x="3064" y="29609"/>
                <a:ext cx="179" cy="40"/>
              </a:xfrm>
              <a:custGeom>
                <a:avLst/>
                <a:gdLst>
                  <a:gd name="T0" fmla="+- 0 3133 3064"/>
                  <a:gd name="T1" fmla="*/ T0 w 179"/>
                  <a:gd name="T2" fmla="+- 0 29609 29609"/>
                  <a:gd name="T3" fmla="*/ 29609 h 40"/>
                  <a:gd name="T4" fmla="+- 0 3113 3064"/>
                  <a:gd name="T5" fmla="*/ T4 w 179"/>
                  <a:gd name="T6" fmla="+- 0 29614 29609"/>
                  <a:gd name="T7" fmla="*/ 29614 h 40"/>
                  <a:gd name="T8" fmla="+- 0 3096 3064"/>
                  <a:gd name="T9" fmla="*/ T8 w 179"/>
                  <a:gd name="T10" fmla="+- 0 29622 29609"/>
                  <a:gd name="T11" fmla="*/ 29622 h 40"/>
                  <a:gd name="T12" fmla="+- 0 3080 3064"/>
                  <a:gd name="T13" fmla="*/ T12 w 179"/>
                  <a:gd name="T14" fmla="+- 0 29634 29609"/>
                  <a:gd name="T15" fmla="*/ 29634 h 40"/>
                  <a:gd name="T16" fmla="+- 0 3064 3064"/>
                  <a:gd name="T17" fmla="*/ T16 w 179"/>
                  <a:gd name="T18" fmla="+- 0 29649 29609"/>
                  <a:gd name="T19" fmla="*/ 29649 h 40"/>
                  <a:gd name="T20" fmla="+- 0 3244 3064"/>
                  <a:gd name="T21" fmla="*/ T20 w 179"/>
                  <a:gd name="T22" fmla="+- 0 29649 29609"/>
                  <a:gd name="T23" fmla="*/ 29649 h 40"/>
                  <a:gd name="T24" fmla="+- 0 3184 3064"/>
                  <a:gd name="T25" fmla="*/ T24 w 179"/>
                  <a:gd name="T26" fmla="+- 0 29615 29609"/>
                  <a:gd name="T27" fmla="*/ 29615 h 40"/>
                  <a:gd name="T28" fmla="+- 0 3133 3064"/>
                  <a:gd name="T29" fmla="*/ T28 w 179"/>
                  <a:gd name="T30" fmla="+- 0 29609 29609"/>
                  <a:gd name="T31" fmla="*/ 29609 h 40"/>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79" h="40">
                    <a:moveTo>
                      <a:pt x="69" y="0"/>
                    </a:moveTo>
                    <a:lnTo>
                      <a:pt x="49" y="5"/>
                    </a:lnTo>
                    <a:lnTo>
                      <a:pt x="32" y="13"/>
                    </a:lnTo>
                    <a:lnTo>
                      <a:pt x="16" y="25"/>
                    </a:lnTo>
                    <a:lnTo>
                      <a:pt x="0" y="40"/>
                    </a:lnTo>
                    <a:lnTo>
                      <a:pt x="180" y="40"/>
                    </a:lnTo>
                    <a:lnTo>
                      <a:pt x="120" y="6"/>
                    </a:lnTo>
                    <a:lnTo>
                      <a:pt x="69"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45"/>
            <p:cNvGrpSpPr>
              <a:grpSpLocks/>
            </p:cNvGrpSpPr>
            <p:nvPr/>
          </p:nvGrpSpPr>
          <p:grpSpPr bwMode="auto">
            <a:xfrm>
              <a:off x="1947" y="29515"/>
              <a:ext cx="228" cy="373"/>
              <a:chOff x="1947" y="29515"/>
              <a:chExt cx="228" cy="373"/>
            </a:xfrm>
          </p:grpSpPr>
          <p:sp>
            <p:nvSpPr>
              <p:cNvPr id="110" name="Freeform 46"/>
              <p:cNvSpPr>
                <a:spLocks/>
              </p:cNvSpPr>
              <p:nvPr/>
            </p:nvSpPr>
            <p:spPr bwMode="auto">
              <a:xfrm>
                <a:off x="1947" y="29515"/>
                <a:ext cx="228" cy="373"/>
              </a:xfrm>
              <a:custGeom>
                <a:avLst/>
                <a:gdLst>
                  <a:gd name="T0" fmla="+- 0 2025 1947"/>
                  <a:gd name="T1" fmla="*/ T0 w 228"/>
                  <a:gd name="T2" fmla="+- 0 29515 29515"/>
                  <a:gd name="T3" fmla="*/ 29515 h 373"/>
                  <a:gd name="T4" fmla="+- 0 1947 1947"/>
                  <a:gd name="T5" fmla="*/ T4 w 228"/>
                  <a:gd name="T6" fmla="+- 0 29515 29515"/>
                  <a:gd name="T7" fmla="*/ 29515 h 373"/>
                  <a:gd name="T8" fmla="+- 0 1947 1947"/>
                  <a:gd name="T9" fmla="*/ T8 w 228"/>
                  <a:gd name="T10" fmla="+- 0 29888 29515"/>
                  <a:gd name="T11" fmla="*/ 29888 h 373"/>
                  <a:gd name="T12" fmla="+- 0 2175 1947"/>
                  <a:gd name="T13" fmla="*/ T12 w 228"/>
                  <a:gd name="T14" fmla="+- 0 29888 29515"/>
                  <a:gd name="T15" fmla="*/ 29888 h 373"/>
                  <a:gd name="T16" fmla="+- 0 2175 1947"/>
                  <a:gd name="T17" fmla="*/ T16 w 228"/>
                  <a:gd name="T18" fmla="+- 0 29816 29515"/>
                  <a:gd name="T19" fmla="*/ 29816 h 373"/>
                  <a:gd name="T20" fmla="+- 0 2025 1947"/>
                  <a:gd name="T21" fmla="*/ T20 w 228"/>
                  <a:gd name="T22" fmla="+- 0 29816 29515"/>
                  <a:gd name="T23" fmla="*/ 29816 h 373"/>
                  <a:gd name="T24" fmla="+- 0 2025 1947"/>
                  <a:gd name="T25" fmla="*/ T24 w 228"/>
                  <a:gd name="T26" fmla="+- 0 29515 29515"/>
                  <a:gd name="T27" fmla="*/ 29515 h 373"/>
                </a:gdLst>
                <a:ahLst/>
                <a:cxnLst>
                  <a:cxn ang="0">
                    <a:pos x="T1" y="T3"/>
                  </a:cxn>
                  <a:cxn ang="0">
                    <a:pos x="T5" y="T7"/>
                  </a:cxn>
                  <a:cxn ang="0">
                    <a:pos x="T9" y="T11"/>
                  </a:cxn>
                  <a:cxn ang="0">
                    <a:pos x="T13" y="T15"/>
                  </a:cxn>
                  <a:cxn ang="0">
                    <a:pos x="T17" y="T19"/>
                  </a:cxn>
                  <a:cxn ang="0">
                    <a:pos x="T21" y="T23"/>
                  </a:cxn>
                  <a:cxn ang="0">
                    <a:pos x="T25" y="T27"/>
                  </a:cxn>
                </a:cxnLst>
                <a:rect l="0" t="0" r="r" b="b"/>
                <a:pathLst>
                  <a:path w="228" h="373">
                    <a:moveTo>
                      <a:pt x="78" y="0"/>
                    </a:moveTo>
                    <a:lnTo>
                      <a:pt x="0" y="0"/>
                    </a:lnTo>
                    <a:lnTo>
                      <a:pt x="0" y="373"/>
                    </a:lnTo>
                    <a:lnTo>
                      <a:pt x="228" y="373"/>
                    </a:lnTo>
                    <a:lnTo>
                      <a:pt x="228" y="301"/>
                    </a:lnTo>
                    <a:lnTo>
                      <a:pt x="78" y="301"/>
                    </a:lnTo>
                    <a:lnTo>
                      <a:pt x="78"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2" name="Group 47"/>
            <p:cNvGrpSpPr>
              <a:grpSpLocks/>
            </p:cNvGrpSpPr>
            <p:nvPr/>
          </p:nvGrpSpPr>
          <p:grpSpPr bwMode="auto">
            <a:xfrm>
              <a:off x="2236" y="29616"/>
              <a:ext cx="2" cy="272"/>
              <a:chOff x="2236" y="29616"/>
              <a:chExt cx="2" cy="272"/>
            </a:xfrm>
          </p:grpSpPr>
          <p:sp>
            <p:nvSpPr>
              <p:cNvPr id="109" name="Freeform 48"/>
              <p:cNvSpPr>
                <a:spLocks/>
              </p:cNvSpPr>
              <p:nvPr/>
            </p:nvSpPr>
            <p:spPr bwMode="auto">
              <a:xfrm>
                <a:off x="2236" y="29616"/>
                <a:ext cx="2" cy="272"/>
              </a:xfrm>
              <a:custGeom>
                <a:avLst/>
                <a:gdLst>
                  <a:gd name="T0" fmla="+- 0 29616 29616"/>
                  <a:gd name="T1" fmla="*/ 29616 h 272"/>
                  <a:gd name="T2" fmla="+- 0 29888 29616"/>
                  <a:gd name="T3" fmla="*/ 29888 h 272"/>
                </a:gdLst>
                <a:ahLst/>
                <a:cxnLst>
                  <a:cxn ang="0">
                    <a:pos x="0" y="T1"/>
                  </a:cxn>
                  <a:cxn ang="0">
                    <a:pos x="0" y="T3"/>
                  </a:cxn>
                </a:cxnLst>
                <a:rect l="0" t="0" r="r" b="b"/>
                <a:pathLst>
                  <a:path h="272">
                    <a:moveTo>
                      <a:pt x="0" y="0"/>
                    </a:moveTo>
                    <a:lnTo>
                      <a:pt x="0" y="272"/>
                    </a:lnTo>
                  </a:path>
                </a:pathLst>
              </a:custGeom>
              <a:noFill/>
              <a:ln w="4881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oup 49"/>
            <p:cNvGrpSpPr>
              <a:grpSpLocks/>
            </p:cNvGrpSpPr>
            <p:nvPr/>
          </p:nvGrpSpPr>
          <p:grpSpPr bwMode="auto">
            <a:xfrm>
              <a:off x="2197" y="29507"/>
              <a:ext cx="80" cy="76"/>
              <a:chOff x="2197" y="29507"/>
              <a:chExt cx="80" cy="76"/>
            </a:xfrm>
          </p:grpSpPr>
          <p:sp>
            <p:nvSpPr>
              <p:cNvPr id="108" name="Freeform 50"/>
              <p:cNvSpPr>
                <a:spLocks/>
              </p:cNvSpPr>
              <p:nvPr/>
            </p:nvSpPr>
            <p:spPr bwMode="auto">
              <a:xfrm>
                <a:off x="2197" y="29507"/>
                <a:ext cx="80" cy="76"/>
              </a:xfrm>
              <a:custGeom>
                <a:avLst/>
                <a:gdLst>
                  <a:gd name="T0" fmla="+- 0 2226 2197"/>
                  <a:gd name="T1" fmla="*/ T0 w 80"/>
                  <a:gd name="T2" fmla="+- 0 29507 29507"/>
                  <a:gd name="T3" fmla="*/ 29507 h 76"/>
                  <a:gd name="T4" fmla="+- 0 2210 2197"/>
                  <a:gd name="T5" fmla="*/ T4 w 80"/>
                  <a:gd name="T6" fmla="+- 0 29516 29507"/>
                  <a:gd name="T7" fmla="*/ 29516 h 76"/>
                  <a:gd name="T8" fmla="+- 0 2200 2197"/>
                  <a:gd name="T9" fmla="*/ T8 w 80"/>
                  <a:gd name="T10" fmla="+- 0 29534 29507"/>
                  <a:gd name="T11" fmla="*/ 29534 h 76"/>
                  <a:gd name="T12" fmla="+- 0 2197 2197"/>
                  <a:gd name="T13" fmla="*/ T12 w 80"/>
                  <a:gd name="T14" fmla="+- 0 29560 29507"/>
                  <a:gd name="T15" fmla="*/ 29560 h 76"/>
                  <a:gd name="T16" fmla="+- 0 2208 2197"/>
                  <a:gd name="T17" fmla="*/ T16 w 80"/>
                  <a:gd name="T18" fmla="+- 0 29574 29507"/>
                  <a:gd name="T19" fmla="*/ 29574 h 76"/>
                  <a:gd name="T20" fmla="+- 0 2227 2197"/>
                  <a:gd name="T21" fmla="*/ T20 w 80"/>
                  <a:gd name="T22" fmla="+- 0 29582 29507"/>
                  <a:gd name="T23" fmla="*/ 29582 h 76"/>
                  <a:gd name="T24" fmla="+- 0 2256 2197"/>
                  <a:gd name="T25" fmla="*/ T24 w 80"/>
                  <a:gd name="T26" fmla="+- 0 29583 29507"/>
                  <a:gd name="T27" fmla="*/ 29583 h 76"/>
                  <a:gd name="T28" fmla="+- 0 2271 2197"/>
                  <a:gd name="T29" fmla="*/ T28 w 80"/>
                  <a:gd name="T30" fmla="+- 0 29568 29507"/>
                  <a:gd name="T31" fmla="*/ 29568 h 76"/>
                  <a:gd name="T32" fmla="+- 0 2277 2197"/>
                  <a:gd name="T33" fmla="*/ T32 w 80"/>
                  <a:gd name="T34" fmla="+- 0 29547 29507"/>
                  <a:gd name="T35" fmla="*/ 29547 h 76"/>
                  <a:gd name="T36" fmla="+- 0 2277 2197"/>
                  <a:gd name="T37" fmla="*/ T36 w 80"/>
                  <a:gd name="T38" fmla="+- 0 29541 29507"/>
                  <a:gd name="T39" fmla="*/ 29541 h 76"/>
                  <a:gd name="T40" fmla="+- 0 2269 2197"/>
                  <a:gd name="T41" fmla="*/ T40 w 80"/>
                  <a:gd name="T42" fmla="+- 0 29523 29507"/>
                  <a:gd name="T43" fmla="*/ 29523 h 76"/>
                  <a:gd name="T44" fmla="+- 0 2252 2197"/>
                  <a:gd name="T45" fmla="*/ T44 w 80"/>
                  <a:gd name="T46" fmla="+- 0 29511 29507"/>
                  <a:gd name="T47" fmla="*/ 29511 h 76"/>
                  <a:gd name="T48" fmla="+- 0 2226 2197"/>
                  <a:gd name="T49" fmla="*/ T48 w 80"/>
                  <a:gd name="T50" fmla="+- 0 29507 29507"/>
                  <a:gd name="T51" fmla="*/ 29507 h 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80" h="76">
                    <a:moveTo>
                      <a:pt x="29" y="0"/>
                    </a:moveTo>
                    <a:lnTo>
                      <a:pt x="13" y="9"/>
                    </a:lnTo>
                    <a:lnTo>
                      <a:pt x="3" y="27"/>
                    </a:lnTo>
                    <a:lnTo>
                      <a:pt x="0" y="53"/>
                    </a:lnTo>
                    <a:lnTo>
                      <a:pt x="11" y="67"/>
                    </a:lnTo>
                    <a:lnTo>
                      <a:pt x="30" y="75"/>
                    </a:lnTo>
                    <a:lnTo>
                      <a:pt x="59" y="76"/>
                    </a:lnTo>
                    <a:lnTo>
                      <a:pt x="74" y="61"/>
                    </a:lnTo>
                    <a:lnTo>
                      <a:pt x="80" y="40"/>
                    </a:lnTo>
                    <a:lnTo>
                      <a:pt x="80" y="34"/>
                    </a:lnTo>
                    <a:lnTo>
                      <a:pt x="72" y="16"/>
                    </a:lnTo>
                    <a:lnTo>
                      <a:pt x="55" y="4"/>
                    </a:lnTo>
                    <a:lnTo>
                      <a:pt x="29"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51"/>
            <p:cNvGrpSpPr>
              <a:grpSpLocks/>
            </p:cNvGrpSpPr>
            <p:nvPr/>
          </p:nvGrpSpPr>
          <p:grpSpPr bwMode="auto">
            <a:xfrm>
              <a:off x="6360" y="29608"/>
              <a:ext cx="211" cy="285"/>
              <a:chOff x="6360" y="29608"/>
              <a:chExt cx="211" cy="285"/>
            </a:xfrm>
          </p:grpSpPr>
          <p:sp>
            <p:nvSpPr>
              <p:cNvPr id="107" name="Freeform 52"/>
              <p:cNvSpPr>
                <a:spLocks/>
              </p:cNvSpPr>
              <p:nvPr/>
            </p:nvSpPr>
            <p:spPr bwMode="auto">
              <a:xfrm>
                <a:off x="6360" y="29608"/>
                <a:ext cx="211" cy="285"/>
              </a:xfrm>
              <a:custGeom>
                <a:avLst/>
                <a:gdLst>
                  <a:gd name="T0" fmla="+- 0 6485 6360"/>
                  <a:gd name="T1" fmla="*/ T0 w 211"/>
                  <a:gd name="T2" fmla="+- 0 29608 29608"/>
                  <a:gd name="T3" fmla="*/ 29608 h 285"/>
                  <a:gd name="T4" fmla="+- 0 6425 6360"/>
                  <a:gd name="T5" fmla="*/ T4 w 211"/>
                  <a:gd name="T6" fmla="+- 0 29627 29608"/>
                  <a:gd name="T7" fmla="*/ 29627 h 285"/>
                  <a:gd name="T8" fmla="+- 0 6375 6360"/>
                  <a:gd name="T9" fmla="*/ T8 w 211"/>
                  <a:gd name="T10" fmla="+- 0 29682 29608"/>
                  <a:gd name="T11" fmla="*/ 29682 h 285"/>
                  <a:gd name="T12" fmla="+- 0 6360 6360"/>
                  <a:gd name="T13" fmla="*/ T12 w 211"/>
                  <a:gd name="T14" fmla="+- 0 29742 29608"/>
                  <a:gd name="T15" fmla="*/ 29742 h 285"/>
                  <a:gd name="T16" fmla="+- 0 6360 6360"/>
                  <a:gd name="T17" fmla="*/ T16 w 211"/>
                  <a:gd name="T18" fmla="+- 0 29765 29608"/>
                  <a:gd name="T19" fmla="*/ 29765 h 285"/>
                  <a:gd name="T20" fmla="+- 0 6363 6360"/>
                  <a:gd name="T21" fmla="*/ T20 w 211"/>
                  <a:gd name="T22" fmla="+- 0 29786 29608"/>
                  <a:gd name="T23" fmla="*/ 29786 h 285"/>
                  <a:gd name="T24" fmla="+- 0 6387 6360"/>
                  <a:gd name="T25" fmla="*/ T24 w 211"/>
                  <a:gd name="T26" fmla="+- 0 29843 29608"/>
                  <a:gd name="T27" fmla="*/ 29843 h 285"/>
                  <a:gd name="T28" fmla="+- 0 6442 6360"/>
                  <a:gd name="T29" fmla="*/ T28 w 211"/>
                  <a:gd name="T30" fmla="+- 0 29884 29608"/>
                  <a:gd name="T31" fmla="*/ 29884 h 285"/>
                  <a:gd name="T32" fmla="+- 0 6513 6360"/>
                  <a:gd name="T33" fmla="*/ T32 w 211"/>
                  <a:gd name="T34" fmla="+- 0 29893 29608"/>
                  <a:gd name="T35" fmla="*/ 29893 h 285"/>
                  <a:gd name="T36" fmla="+- 0 6535 6360"/>
                  <a:gd name="T37" fmla="*/ T36 w 211"/>
                  <a:gd name="T38" fmla="+- 0 29888 29608"/>
                  <a:gd name="T39" fmla="*/ 29888 h 285"/>
                  <a:gd name="T40" fmla="+- 0 6555 6360"/>
                  <a:gd name="T41" fmla="*/ T40 w 211"/>
                  <a:gd name="T42" fmla="+- 0 29881 29608"/>
                  <a:gd name="T43" fmla="*/ 29881 h 285"/>
                  <a:gd name="T44" fmla="+- 0 6571 6360"/>
                  <a:gd name="T45" fmla="*/ T44 w 211"/>
                  <a:gd name="T46" fmla="+- 0 29872 29608"/>
                  <a:gd name="T47" fmla="*/ 29872 h 285"/>
                  <a:gd name="T48" fmla="+- 0 6501 6360"/>
                  <a:gd name="T49" fmla="*/ T48 w 211"/>
                  <a:gd name="T50" fmla="+- 0 29872 29608"/>
                  <a:gd name="T51" fmla="*/ 29872 h 285"/>
                  <a:gd name="T52" fmla="+- 0 6485 6360"/>
                  <a:gd name="T53" fmla="*/ T52 w 211"/>
                  <a:gd name="T54" fmla="+- 0 29870 29608"/>
                  <a:gd name="T55" fmla="*/ 29870 h 285"/>
                  <a:gd name="T56" fmla="+- 0 6429 6360"/>
                  <a:gd name="T57" fmla="*/ T56 w 211"/>
                  <a:gd name="T58" fmla="+- 0 29832 29608"/>
                  <a:gd name="T59" fmla="*/ 29832 h 285"/>
                  <a:gd name="T60" fmla="+- 0 6402 6360"/>
                  <a:gd name="T61" fmla="*/ T60 w 211"/>
                  <a:gd name="T62" fmla="+- 0 29772 29608"/>
                  <a:gd name="T63" fmla="*/ 29772 h 285"/>
                  <a:gd name="T64" fmla="+- 0 6398 6360"/>
                  <a:gd name="T65" fmla="*/ T64 w 211"/>
                  <a:gd name="T66" fmla="+- 0 29739 29608"/>
                  <a:gd name="T67" fmla="*/ 29739 h 285"/>
                  <a:gd name="T68" fmla="+- 0 6399 6360"/>
                  <a:gd name="T69" fmla="*/ T68 w 211"/>
                  <a:gd name="T70" fmla="+- 0 29717 29608"/>
                  <a:gd name="T71" fmla="*/ 29717 h 285"/>
                  <a:gd name="T72" fmla="+- 0 6422 6360"/>
                  <a:gd name="T73" fmla="*/ T72 w 211"/>
                  <a:gd name="T74" fmla="+- 0 29659 29608"/>
                  <a:gd name="T75" fmla="*/ 29659 h 285"/>
                  <a:gd name="T76" fmla="+- 0 6478 6360"/>
                  <a:gd name="T77" fmla="*/ T76 w 211"/>
                  <a:gd name="T78" fmla="+- 0 29625 29608"/>
                  <a:gd name="T79" fmla="*/ 29625 h 285"/>
                  <a:gd name="T80" fmla="+- 0 6506 6360"/>
                  <a:gd name="T81" fmla="*/ T80 w 211"/>
                  <a:gd name="T82" fmla="+- 0 29622 29608"/>
                  <a:gd name="T83" fmla="*/ 29622 h 285"/>
                  <a:gd name="T84" fmla="+- 0 6559 6360"/>
                  <a:gd name="T85" fmla="*/ T84 w 211"/>
                  <a:gd name="T86" fmla="+- 0 29622 29608"/>
                  <a:gd name="T87" fmla="*/ 29622 h 285"/>
                  <a:gd name="T88" fmla="+- 0 6554 6360"/>
                  <a:gd name="T89" fmla="*/ T88 w 211"/>
                  <a:gd name="T90" fmla="+- 0 29620 29608"/>
                  <a:gd name="T91" fmla="*/ 29620 h 285"/>
                  <a:gd name="T92" fmla="+- 0 6536 6360"/>
                  <a:gd name="T93" fmla="*/ T92 w 211"/>
                  <a:gd name="T94" fmla="+- 0 29614 29608"/>
                  <a:gd name="T95" fmla="*/ 29614 h 285"/>
                  <a:gd name="T96" fmla="+- 0 6513 6360"/>
                  <a:gd name="T97" fmla="*/ T96 w 211"/>
                  <a:gd name="T98" fmla="+- 0 29610 29608"/>
                  <a:gd name="T99" fmla="*/ 29610 h 285"/>
                  <a:gd name="T100" fmla="+- 0 6485 6360"/>
                  <a:gd name="T101" fmla="*/ T100 w 211"/>
                  <a:gd name="T102" fmla="+- 0 29608 29608"/>
                  <a:gd name="T103" fmla="*/ 29608 h 2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211" h="285">
                    <a:moveTo>
                      <a:pt x="125" y="0"/>
                    </a:moveTo>
                    <a:lnTo>
                      <a:pt x="65" y="19"/>
                    </a:lnTo>
                    <a:lnTo>
                      <a:pt x="15" y="74"/>
                    </a:lnTo>
                    <a:lnTo>
                      <a:pt x="0" y="134"/>
                    </a:lnTo>
                    <a:lnTo>
                      <a:pt x="0" y="157"/>
                    </a:lnTo>
                    <a:lnTo>
                      <a:pt x="3" y="178"/>
                    </a:lnTo>
                    <a:lnTo>
                      <a:pt x="27" y="235"/>
                    </a:lnTo>
                    <a:lnTo>
                      <a:pt x="82" y="276"/>
                    </a:lnTo>
                    <a:lnTo>
                      <a:pt x="153" y="285"/>
                    </a:lnTo>
                    <a:lnTo>
                      <a:pt x="175" y="280"/>
                    </a:lnTo>
                    <a:lnTo>
                      <a:pt x="195" y="273"/>
                    </a:lnTo>
                    <a:lnTo>
                      <a:pt x="211" y="264"/>
                    </a:lnTo>
                    <a:lnTo>
                      <a:pt x="141" y="264"/>
                    </a:lnTo>
                    <a:lnTo>
                      <a:pt x="125" y="262"/>
                    </a:lnTo>
                    <a:lnTo>
                      <a:pt x="69" y="224"/>
                    </a:lnTo>
                    <a:lnTo>
                      <a:pt x="42" y="164"/>
                    </a:lnTo>
                    <a:lnTo>
                      <a:pt x="38" y="131"/>
                    </a:lnTo>
                    <a:lnTo>
                      <a:pt x="39" y="109"/>
                    </a:lnTo>
                    <a:lnTo>
                      <a:pt x="62" y="51"/>
                    </a:lnTo>
                    <a:lnTo>
                      <a:pt x="118" y="17"/>
                    </a:lnTo>
                    <a:lnTo>
                      <a:pt x="146" y="14"/>
                    </a:lnTo>
                    <a:lnTo>
                      <a:pt x="199" y="14"/>
                    </a:lnTo>
                    <a:lnTo>
                      <a:pt x="194" y="12"/>
                    </a:lnTo>
                    <a:lnTo>
                      <a:pt x="176" y="6"/>
                    </a:lnTo>
                    <a:lnTo>
                      <a:pt x="153" y="2"/>
                    </a:lnTo>
                    <a:lnTo>
                      <a:pt x="125"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5" name="Group 53"/>
            <p:cNvGrpSpPr>
              <a:grpSpLocks/>
            </p:cNvGrpSpPr>
            <p:nvPr/>
          </p:nvGrpSpPr>
          <p:grpSpPr bwMode="auto">
            <a:xfrm>
              <a:off x="6501" y="29820"/>
              <a:ext cx="114" cy="51"/>
              <a:chOff x="6501" y="29820"/>
              <a:chExt cx="114" cy="51"/>
            </a:xfrm>
          </p:grpSpPr>
          <p:sp>
            <p:nvSpPr>
              <p:cNvPr id="106" name="Freeform 54"/>
              <p:cNvSpPr>
                <a:spLocks/>
              </p:cNvSpPr>
              <p:nvPr/>
            </p:nvSpPr>
            <p:spPr bwMode="auto">
              <a:xfrm>
                <a:off x="6501" y="29820"/>
                <a:ext cx="114" cy="51"/>
              </a:xfrm>
              <a:custGeom>
                <a:avLst/>
                <a:gdLst>
                  <a:gd name="T0" fmla="+- 0 6607 6501"/>
                  <a:gd name="T1" fmla="*/ T0 w 114"/>
                  <a:gd name="T2" fmla="+- 0 29820 29820"/>
                  <a:gd name="T3" fmla="*/ 29820 h 51"/>
                  <a:gd name="T4" fmla="+- 0 6606 6501"/>
                  <a:gd name="T5" fmla="*/ T4 w 114"/>
                  <a:gd name="T6" fmla="+- 0 29821 29820"/>
                  <a:gd name="T7" fmla="*/ 29821 h 51"/>
                  <a:gd name="T8" fmla="+- 0 6597 6501"/>
                  <a:gd name="T9" fmla="*/ T8 w 114"/>
                  <a:gd name="T10" fmla="+- 0 29832 29820"/>
                  <a:gd name="T11" fmla="*/ 29832 h 51"/>
                  <a:gd name="T12" fmla="+- 0 6584 6501"/>
                  <a:gd name="T13" fmla="*/ T12 w 114"/>
                  <a:gd name="T14" fmla="+- 0 29844 29820"/>
                  <a:gd name="T15" fmla="*/ 29844 h 51"/>
                  <a:gd name="T16" fmla="+- 0 6568 6501"/>
                  <a:gd name="T17" fmla="*/ T16 w 114"/>
                  <a:gd name="T18" fmla="+- 0 29855 29820"/>
                  <a:gd name="T19" fmla="*/ 29855 h 51"/>
                  <a:gd name="T20" fmla="+- 0 6549 6501"/>
                  <a:gd name="T21" fmla="*/ T20 w 114"/>
                  <a:gd name="T22" fmla="+- 0 29864 29820"/>
                  <a:gd name="T23" fmla="*/ 29864 h 51"/>
                  <a:gd name="T24" fmla="+- 0 6527 6501"/>
                  <a:gd name="T25" fmla="*/ T24 w 114"/>
                  <a:gd name="T26" fmla="+- 0 29869 29820"/>
                  <a:gd name="T27" fmla="*/ 29869 h 51"/>
                  <a:gd name="T28" fmla="+- 0 6501 6501"/>
                  <a:gd name="T29" fmla="*/ T28 w 114"/>
                  <a:gd name="T30" fmla="+- 0 29872 29820"/>
                  <a:gd name="T31" fmla="*/ 29872 h 51"/>
                  <a:gd name="T32" fmla="+- 0 6571 6501"/>
                  <a:gd name="T33" fmla="*/ T32 w 114"/>
                  <a:gd name="T34" fmla="+- 0 29872 29820"/>
                  <a:gd name="T35" fmla="*/ 29872 h 51"/>
                  <a:gd name="T36" fmla="+- 0 6614 6501"/>
                  <a:gd name="T37" fmla="*/ T36 w 114"/>
                  <a:gd name="T38" fmla="+- 0 29829 29820"/>
                  <a:gd name="T39" fmla="*/ 29829 h 51"/>
                  <a:gd name="T40" fmla="+- 0 6615 6501"/>
                  <a:gd name="T41" fmla="*/ T40 w 114"/>
                  <a:gd name="T42" fmla="+- 0 29827 29820"/>
                  <a:gd name="T43" fmla="*/ 29827 h 51"/>
                  <a:gd name="T44" fmla="+- 0 6614 6501"/>
                  <a:gd name="T45" fmla="*/ T44 w 114"/>
                  <a:gd name="T46" fmla="+- 0 29826 29820"/>
                  <a:gd name="T47" fmla="*/ 29826 h 51"/>
                  <a:gd name="T48" fmla="+- 0 6613 6501"/>
                  <a:gd name="T49" fmla="*/ T48 w 114"/>
                  <a:gd name="T50" fmla="+- 0 29825 29820"/>
                  <a:gd name="T51" fmla="*/ 29825 h 51"/>
                  <a:gd name="T52" fmla="+- 0 6608 6501"/>
                  <a:gd name="T53" fmla="*/ T52 w 114"/>
                  <a:gd name="T54" fmla="+- 0 29821 29820"/>
                  <a:gd name="T55" fmla="*/ 29821 h 51"/>
                  <a:gd name="T56" fmla="+- 0 6607 6501"/>
                  <a:gd name="T57" fmla="*/ T56 w 114"/>
                  <a:gd name="T58" fmla="+- 0 29820 29820"/>
                  <a:gd name="T59" fmla="*/ 29820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14" h="51">
                    <a:moveTo>
                      <a:pt x="106" y="0"/>
                    </a:moveTo>
                    <a:lnTo>
                      <a:pt x="105" y="1"/>
                    </a:lnTo>
                    <a:lnTo>
                      <a:pt x="96" y="12"/>
                    </a:lnTo>
                    <a:lnTo>
                      <a:pt x="83" y="24"/>
                    </a:lnTo>
                    <a:lnTo>
                      <a:pt x="67" y="35"/>
                    </a:lnTo>
                    <a:lnTo>
                      <a:pt x="48" y="44"/>
                    </a:lnTo>
                    <a:lnTo>
                      <a:pt x="26" y="49"/>
                    </a:lnTo>
                    <a:lnTo>
                      <a:pt x="0" y="52"/>
                    </a:lnTo>
                    <a:lnTo>
                      <a:pt x="70" y="52"/>
                    </a:lnTo>
                    <a:lnTo>
                      <a:pt x="113" y="9"/>
                    </a:lnTo>
                    <a:lnTo>
                      <a:pt x="114" y="7"/>
                    </a:lnTo>
                    <a:lnTo>
                      <a:pt x="113" y="6"/>
                    </a:lnTo>
                    <a:lnTo>
                      <a:pt x="112" y="5"/>
                    </a:lnTo>
                    <a:lnTo>
                      <a:pt x="107" y="1"/>
                    </a:lnTo>
                    <a:lnTo>
                      <a:pt x="106"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6" name="Group 55"/>
            <p:cNvGrpSpPr>
              <a:grpSpLocks/>
            </p:cNvGrpSpPr>
            <p:nvPr/>
          </p:nvGrpSpPr>
          <p:grpSpPr bwMode="auto">
            <a:xfrm>
              <a:off x="6506" y="29622"/>
              <a:ext cx="98" cy="81"/>
              <a:chOff x="6506" y="29622"/>
              <a:chExt cx="98" cy="81"/>
            </a:xfrm>
          </p:grpSpPr>
          <p:sp>
            <p:nvSpPr>
              <p:cNvPr id="105" name="Freeform 56"/>
              <p:cNvSpPr>
                <a:spLocks/>
              </p:cNvSpPr>
              <p:nvPr/>
            </p:nvSpPr>
            <p:spPr bwMode="auto">
              <a:xfrm>
                <a:off x="6506" y="29622"/>
                <a:ext cx="98" cy="81"/>
              </a:xfrm>
              <a:custGeom>
                <a:avLst/>
                <a:gdLst>
                  <a:gd name="T0" fmla="+- 0 6559 6506"/>
                  <a:gd name="T1" fmla="*/ T0 w 98"/>
                  <a:gd name="T2" fmla="+- 0 29622 29622"/>
                  <a:gd name="T3" fmla="*/ 29622 h 81"/>
                  <a:gd name="T4" fmla="+- 0 6506 6506"/>
                  <a:gd name="T5" fmla="*/ T4 w 98"/>
                  <a:gd name="T6" fmla="+- 0 29622 29622"/>
                  <a:gd name="T7" fmla="*/ 29622 h 81"/>
                  <a:gd name="T8" fmla="+- 0 6523 6506"/>
                  <a:gd name="T9" fmla="*/ T8 w 98"/>
                  <a:gd name="T10" fmla="+- 0 29626 29622"/>
                  <a:gd name="T11" fmla="*/ 29626 h 81"/>
                  <a:gd name="T12" fmla="+- 0 6540 6506"/>
                  <a:gd name="T13" fmla="*/ T12 w 98"/>
                  <a:gd name="T14" fmla="+- 0 29635 29622"/>
                  <a:gd name="T15" fmla="*/ 29635 h 81"/>
                  <a:gd name="T16" fmla="+- 0 6585 6506"/>
                  <a:gd name="T17" fmla="*/ T16 w 98"/>
                  <a:gd name="T18" fmla="+- 0 29684 29622"/>
                  <a:gd name="T19" fmla="*/ 29684 h 81"/>
                  <a:gd name="T20" fmla="+- 0 6593 6506"/>
                  <a:gd name="T21" fmla="*/ T20 w 98"/>
                  <a:gd name="T22" fmla="+- 0 29702 29622"/>
                  <a:gd name="T23" fmla="*/ 29702 h 81"/>
                  <a:gd name="T24" fmla="+- 0 6594 6506"/>
                  <a:gd name="T25" fmla="*/ T24 w 98"/>
                  <a:gd name="T26" fmla="+- 0 29703 29622"/>
                  <a:gd name="T27" fmla="*/ 29703 h 81"/>
                  <a:gd name="T28" fmla="+- 0 6596 6506"/>
                  <a:gd name="T29" fmla="*/ T28 w 98"/>
                  <a:gd name="T30" fmla="+- 0 29702 29622"/>
                  <a:gd name="T31" fmla="*/ 29702 h 81"/>
                  <a:gd name="T32" fmla="+- 0 6602 6506"/>
                  <a:gd name="T33" fmla="*/ T32 w 98"/>
                  <a:gd name="T34" fmla="+- 0 29701 29622"/>
                  <a:gd name="T35" fmla="*/ 29701 h 81"/>
                  <a:gd name="T36" fmla="+- 0 6603 6506"/>
                  <a:gd name="T37" fmla="*/ T36 w 98"/>
                  <a:gd name="T38" fmla="+- 0 29701 29622"/>
                  <a:gd name="T39" fmla="*/ 29701 h 81"/>
                  <a:gd name="T40" fmla="+- 0 6604 6506"/>
                  <a:gd name="T41" fmla="*/ T40 w 98"/>
                  <a:gd name="T42" fmla="+- 0 29699 29622"/>
                  <a:gd name="T43" fmla="*/ 29699 h 81"/>
                  <a:gd name="T44" fmla="+- 0 6601 6506"/>
                  <a:gd name="T45" fmla="*/ T44 w 98"/>
                  <a:gd name="T46" fmla="+- 0 29685 29622"/>
                  <a:gd name="T47" fmla="*/ 29685 h 81"/>
                  <a:gd name="T48" fmla="+- 0 6598 6506"/>
                  <a:gd name="T49" fmla="*/ T48 w 98"/>
                  <a:gd name="T50" fmla="+- 0 29661 29622"/>
                  <a:gd name="T51" fmla="*/ 29661 h 81"/>
                  <a:gd name="T52" fmla="+- 0 6595 6506"/>
                  <a:gd name="T53" fmla="*/ T52 w 98"/>
                  <a:gd name="T54" fmla="+- 0 29636 29622"/>
                  <a:gd name="T55" fmla="*/ 29636 h 81"/>
                  <a:gd name="T56" fmla="+- 0 6595 6506"/>
                  <a:gd name="T57" fmla="*/ T56 w 98"/>
                  <a:gd name="T58" fmla="+- 0 29632 29622"/>
                  <a:gd name="T59" fmla="*/ 29632 h 81"/>
                  <a:gd name="T60" fmla="+- 0 6579 6506"/>
                  <a:gd name="T61" fmla="*/ T60 w 98"/>
                  <a:gd name="T62" fmla="+- 0 29632 29622"/>
                  <a:gd name="T63" fmla="*/ 29632 h 81"/>
                  <a:gd name="T64" fmla="+- 0 6568 6506"/>
                  <a:gd name="T65" fmla="*/ T64 w 98"/>
                  <a:gd name="T66" fmla="+- 0 29626 29622"/>
                  <a:gd name="T67" fmla="*/ 29626 h 81"/>
                  <a:gd name="T68" fmla="+- 0 6559 6506"/>
                  <a:gd name="T69" fmla="*/ T68 w 98"/>
                  <a:gd name="T70" fmla="+- 0 29622 29622"/>
                  <a:gd name="T71" fmla="*/ 29622 h 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98" h="81">
                    <a:moveTo>
                      <a:pt x="53" y="0"/>
                    </a:moveTo>
                    <a:lnTo>
                      <a:pt x="0" y="0"/>
                    </a:lnTo>
                    <a:lnTo>
                      <a:pt x="17" y="4"/>
                    </a:lnTo>
                    <a:lnTo>
                      <a:pt x="34" y="13"/>
                    </a:lnTo>
                    <a:lnTo>
                      <a:pt x="79" y="62"/>
                    </a:lnTo>
                    <a:lnTo>
                      <a:pt x="87" y="80"/>
                    </a:lnTo>
                    <a:lnTo>
                      <a:pt x="88" y="81"/>
                    </a:lnTo>
                    <a:lnTo>
                      <a:pt x="90" y="80"/>
                    </a:lnTo>
                    <a:lnTo>
                      <a:pt x="96" y="79"/>
                    </a:lnTo>
                    <a:lnTo>
                      <a:pt x="97" y="79"/>
                    </a:lnTo>
                    <a:lnTo>
                      <a:pt x="98" y="77"/>
                    </a:lnTo>
                    <a:lnTo>
                      <a:pt x="95" y="63"/>
                    </a:lnTo>
                    <a:lnTo>
                      <a:pt x="92" y="39"/>
                    </a:lnTo>
                    <a:lnTo>
                      <a:pt x="89" y="14"/>
                    </a:lnTo>
                    <a:lnTo>
                      <a:pt x="89" y="10"/>
                    </a:lnTo>
                    <a:lnTo>
                      <a:pt x="73" y="10"/>
                    </a:lnTo>
                    <a:lnTo>
                      <a:pt x="62" y="4"/>
                    </a:lnTo>
                    <a:lnTo>
                      <a:pt x="53"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Group 57"/>
            <p:cNvGrpSpPr>
              <a:grpSpLocks/>
            </p:cNvGrpSpPr>
            <p:nvPr/>
          </p:nvGrpSpPr>
          <p:grpSpPr bwMode="auto">
            <a:xfrm>
              <a:off x="6579" y="29616"/>
              <a:ext cx="16" cy="17"/>
              <a:chOff x="6579" y="29616"/>
              <a:chExt cx="16" cy="17"/>
            </a:xfrm>
          </p:grpSpPr>
          <p:sp>
            <p:nvSpPr>
              <p:cNvPr id="104" name="Freeform 58"/>
              <p:cNvSpPr>
                <a:spLocks/>
              </p:cNvSpPr>
              <p:nvPr/>
            </p:nvSpPr>
            <p:spPr bwMode="auto">
              <a:xfrm>
                <a:off x="6579" y="29616"/>
                <a:ext cx="16" cy="17"/>
              </a:xfrm>
              <a:custGeom>
                <a:avLst/>
                <a:gdLst>
                  <a:gd name="T0" fmla="+- 0 6593 6579"/>
                  <a:gd name="T1" fmla="*/ T0 w 16"/>
                  <a:gd name="T2" fmla="+- 0 29616 29616"/>
                  <a:gd name="T3" fmla="*/ 29616 h 17"/>
                  <a:gd name="T4" fmla="+- 0 6585 6579"/>
                  <a:gd name="T5" fmla="*/ T4 w 16"/>
                  <a:gd name="T6" fmla="+- 0 29616 29616"/>
                  <a:gd name="T7" fmla="*/ 29616 h 17"/>
                  <a:gd name="T8" fmla="+- 0 6584 6579"/>
                  <a:gd name="T9" fmla="*/ T8 w 16"/>
                  <a:gd name="T10" fmla="+- 0 29618 29616"/>
                  <a:gd name="T11" fmla="*/ 29618 h 17"/>
                  <a:gd name="T12" fmla="+- 0 6581 6579"/>
                  <a:gd name="T13" fmla="*/ T12 w 16"/>
                  <a:gd name="T14" fmla="+- 0 29629 29616"/>
                  <a:gd name="T15" fmla="*/ 29629 h 17"/>
                  <a:gd name="T16" fmla="+- 0 6580 6579"/>
                  <a:gd name="T17" fmla="*/ T16 w 16"/>
                  <a:gd name="T18" fmla="+- 0 29632 29616"/>
                  <a:gd name="T19" fmla="*/ 29632 h 17"/>
                  <a:gd name="T20" fmla="+- 0 6579 6579"/>
                  <a:gd name="T21" fmla="*/ T20 w 16"/>
                  <a:gd name="T22" fmla="+- 0 29632 29616"/>
                  <a:gd name="T23" fmla="*/ 29632 h 17"/>
                  <a:gd name="T24" fmla="+- 0 6595 6579"/>
                  <a:gd name="T25" fmla="*/ T24 w 16"/>
                  <a:gd name="T26" fmla="+- 0 29632 29616"/>
                  <a:gd name="T27" fmla="*/ 29632 h 17"/>
                  <a:gd name="T28" fmla="+- 0 6594 6579"/>
                  <a:gd name="T29" fmla="*/ T28 w 16"/>
                  <a:gd name="T30" fmla="+- 0 29622 29616"/>
                  <a:gd name="T31" fmla="*/ 29622 h 17"/>
                  <a:gd name="T32" fmla="+- 0 6594 6579"/>
                  <a:gd name="T33" fmla="*/ T32 w 16"/>
                  <a:gd name="T34" fmla="+- 0 29617 29616"/>
                  <a:gd name="T35" fmla="*/ 29617 h 17"/>
                  <a:gd name="T36" fmla="+- 0 6593 6579"/>
                  <a:gd name="T37" fmla="*/ T36 w 16"/>
                  <a:gd name="T38" fmla="+- 0 29616 29616"/>
                  <a:gd name="T39" fmla="*/ 29616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6" h="17">
                    <a:moveTo>
                      <a:pt x="14" y="0"/>
                    </a:moveTo>
                    <a:lnTo>
                      <a:pt x="6" y="0"/>
                    </a:lnTo>
                    <a:lnTo>
                      <a:pt x="5" y="2"/>
                    </a:lnTo>
                    <a:lnTo>
                      <a:pt x="2" y="13"/>
                    </a:lnTo>
                    <a:lnTo>
                      <a:pt x="1" y="16"/>
                    </a:lnTo>
                    <a:lnTo>
                      <a:pt x="0" y="16"/>
                    </a:lnTo>
                    <a:lnTo>
                      <a:pt x="16" y="16"/>
                    </a:lnTo>
                    <a:lnTo>
                      <a:pt x="15" y="6"/>
                    </a:lnTo>
                    <a:lnTo>
                      <a:pt x="15" y="1"/>
                    </a:lnTo>
                    <a:lnTo>
                      <a:pt x="14"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8" name="Group 59"/>
            <p:cNvGrpSpPr>
              <a:grpSpLocks/>
            </p:cNvGrpSpPr>
            <p:nvPr/>
          </p:nvGrpSpPr>
          <p:grpSpPr bwMode="auto">
            <a:xfrm>
              <a:off x="6629" y="29722"/>
              <a:ext cx="141" cy="168"/>
              <a:chOff x="6629" y="29722"/>
              <a:chExt cx="141" cy="168"/>
            </a:xfrm>
          </p:grpSpPr>
          <p:sp>
            <p:nvSpPr>
              <p:cNvPr id="101" name="Freeform 60"/>
              <p:cNvSpPr>
                <a:spLocks/>
              </p:cNvSpPr>
              <p:nvPr/>
            </p:nvSpPr>
            <p:spPr bwMode="auto">
              <a:xfrm>
                <a:off x="6629" y="29722"/>
                <a:ext cx="141" cy="168"/>
              </a:xfrm>
              <a:custGeom>
                <a:avLst/>
                <a:gdLst>
                  <a:gd name="T0" fmla="+- 0 6698 6629"/>
                  <a:gd name="T1" fmla="*/ T0 w 141"/>
                  <a:gd name="T2" fmla="+- 0 29722 29722"/>
                  <a:gd name="T3" fmla="*/ 29722 h 168"/>
                  <a:gd name="T4" fmla="+- 0 6643 6629"/>
                  <a:gd name="T5" fmla="*/ T4 w 141"/>
                  <a:gd name="T6" fmla="+- 0 29755 29722"/>
                  <a:gd name="T7" fmla="*/ 29755 h 168"/>
                  <a:gd name="T8" fmla="+- 0 6629 6629"/>
                  <a:gd name="T9" fmla="*/ T8 w 141"/>
                  <a:gd name="T10" fmla="+- 0 29813 29722"/>
                  <a:gd name="T11" fmla="*/ 29813 h 168"/>
                  <a:gd name="T12" fmla="+- 0 6631 6629"/>
                  <a:gd name="T13" fmla="*/ T12 w 141"/>
                  <a:gd name="T14" fmla="+- 0 29832 29722"/>
                  <a:gd name="T15" fmla="*/ 29832 h 168"/>
                  <a:gd name="T16" fmla="+- 0 6678 6629"/>
                  <a:gd name="T17" fmla="*/ T16 w 141"/>
                  <a:gd name="T18" fmla="+- 0 29887 29722"/>
                  <a:gd name="T19" fmla="*/ 29887 h 168"/>
                  <a:gd name="T20" fmla="+- 0 6699 6629"/>
                  <a:gd name="T21" fmla="*/ T20 w 141"/>
                  <a:gd name="T22" fmla="+- 0 29890 29722"/>
                  <a:gd name="T23" fmla="*/ 29890 h 168"/>
                  <a:gd name="T24" fmla="+- 0 6725 6629"/>
                  <a:gd name="T25" fmla="*/ T24 w 141"/>
                  <a:gd name="T26" fmla="+- 0 29890 29722"/>
                  <a:gd name="T27" fmla="*/ 29890 h 168"/>
                  <a:gd name="T28" fmla="+- 0 6745 6629"/>
                  <a:gd name="T29" fmla="*/ T28 w 141"/>
                  <a:gd name="T30" fmla="+- 0 29879 29722"/>
                  <a:gd name="T31" fmla="*/ 29879 h 168"/>
                  <a:gd name="T32" fmla="+- 0 6754 6629"/>
                  <a:gd name="T33" fmla="*/ T32 w 141"/>
                  <a:gd name="T34" fmla="+- 0 29870 29722"/>
                  <a:gd name="T35" fmla="*/ 29870 h 168"/>
                  <a:gd name="T36" fmla="+- 0 6706 6629"/>
                  <a:gd name="T37" fmla="*/ T36 w 141"/>
                  <a:gd name="T38" fmla="+- 0 29870 29722"/>
                  <a:gd name="T39" fmla="*/ 29870 h 168"/>
                  <a:gd name="T40" fmla="+- 0 6686 6629"/>
                  <a:gd name="T41" fmla="*/ T40 w 141"/>
                  <a:gd name="T42" fmla="+- 0 29863 29722"/>
                  <a:gd name="T43" fmla="*/ 29863 h 168"/>
                  <a:gd name="T44" fmla="+- 0 6671 6629"/>
                  <a:gd name="T45" fmla="*/ T44 w 141"/>
                  <a:gd name="T46" fmla="+- 0 29848 29722"/>
                  <a:gd name="T47" fmla="*/ 29848 h 168"/>
                  <a:gd name="T48" fmla="+- 0 6661 6629"/>
                  <a:gd name="T49" fmla="*/ T48 w 141"/>
                  <a:gd name="T50" fmla="+- 0 29828 29722"/>
                  <a:gd name="T51" fmla="*/ 29828 h 168"/>
                  <a:gd name="T52" fmla="+- 0 6657 6629"/>
                  <a:gd name="T53" fmla="*/ T52 w 141"/>
                  <a:gd name="T54" fmla="+- 0 29804 29722"/>
                  <a:gd name="T55" fmla="*/ 29804 h 168"/>
                  <a:gd name="T56" fmla="+- 0 6658 6629"/>
                  <a:gd name="T57" fmla="*/ T56 w 141"/>
                  <a:gd name="T58" fmla="+- 0 29793 29722"/>
                  <a:gd name="T59" fmla="*/ 29793 h 168"/>
                  <a:gd name="T60" fmla="+- 0 6658 6629"/>
                  <a:gd name="T61" fmla="*/ T60 w 141"/>
                  <a:gd name="T62" fmla="+- 0 29788 29722"/>
                  <a:gd name="T63" fmla="*/ 29788 h 168"/>
                  <a:gd name="T64" fmla="+- 0 6659 6629"/>
                  <a:gd name="T65" fmla="*/ T64 w 141"/>
                  <a:gd name="T66" fmla="+- 0 29785 29722"/>
                  <a:gd name="T67" fmla="*/ 29785 h 168"/>
                  <a:gd name="T68" fmla="+- 0 6760 6629"/>
                  <a:gd name="T69" fmla="*/ T68 w 141"/>
                  <a:gd name="T70" fmla="+- 0 29785 29722"/>
                  <a:gd name="T71" fmla="*/ 29785 h 168"/>
                  <a:gd name="T72" fmla="+- 0 6765 6629"/>
                  <a:gd name="T73" fmla="*/ T72 w 141"/>
                  <a:gd name="T74" fmla="+- 0 29784 29722"/>
                  <a:gd name="T75" fmla="*/ 29784 h 168"/>
                  <a:gd name="T76" fmla="+- 0 6765 6629"/>
                  <a:gd name="T77" fmla="*/ T76 w 141"/>
                  <a:gd name="T78" fmla="+- 0 29774 29722"/>
                  <a:gd name="T79" fmla="*/ 29774 h 168"/>
                  <a:gd name="T80" fmla="+- 0 6765 6629"/>
                  <a:gd name="T81" fmla="*/ T80 w 141"/>
                  <a:gd name="T82" fmla="+- 0 29773 29722"/>
                  <a:gd name="T83" fmla="*/ 29773 h 168"/>
                  <a:gd name="T84" fmla="+- 0 6720 6629"/>
                  <a:gd name="T85" fmla="*/ T84 w 141"/>
                  <a:gd name="T86" fmla="+- 0 29773 29722"/>
                  <a:gd name="T87" fmla="*/ 29773 h 168"/>
                  <a:gd name="T88" fmla="+- 0 6662 6629"/>
                  <a:gd name="T89" fmla="*/ T88 w 141"/>
                  <a:gd name="T90" fmla="+- 0 29768 29722"/>
                  <a:gd name="T91" fmla="*/ 29768 h 168"/>
                  <a:gd name="T92" fmla="+- 0 6672 6629"/>
                  <a:gd name="T93" fmla="*/ T92 w 141"/>
                  <a:gd name="T94" fmla="+- 0 29748 29722"/>
                  <a:gd name="T95" fmla="*/ 29748 h 168"/>
                  <a:gd name="T96" fmla="+- 0 6688 6629"/>
                  <a:gd name="T97" fmla="*/ T96 w 141"/>
                  <a:gd name="T98" fmla="+- 0 29737 29722"/>
                  <a:gd name="T99" fmla="*/ 29737 h 168"/>
                  <a:gd name="T100" fmla="+- 0 6709 6629"/>
                  <a:gd name="T101" fmla="*/ T100 w 141"/>
                  <a:gd name="T102" fmla="+- 0 29735 29722"/>
                  <a:gd name="T103" fmla="*/ 29735 h 168"/>
                  <a:gd name="T104" fmla="+- 0 6739 6629"/>
                  <a:gd name="T105" fmla="*/ T104 w 141"/>
                  <a:gd name="T106" fmla="+- 0 29735 29722"/>
                  <a:gd name="T107" fmla="*/ 29735 h 168"/>
                  <a:gd name="T108" fmla="+- 0 6729 6629"/>
                  <a:gd name="T109" fmla="*/ T108 w 141"/>
                  <a:gd name="T110" fmla="+- 0 29728 29722"/>
                  <a:gd name="T111" fmla="*/ 29728 h 168"/>
                  <a:gd name="T112" fmla="+- 0 6698 6629"/>
                  <a:gd name="T113" fmla="*/ T112 w 141"/>
                  <a:gd name="T114" fmla="+- 0 29722 29722"/>
                  <a:gd name="T115" fmla="*/ 29722 h 1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141" h="168">
                    <a:moveTo>
                      <a:pt x="69" y="0"/>
                    </a:moveTo>
                    <a:lnTo>
                      <a:pt x="14" y="33"/>
                    </a:lnTo>
                    <a:lnTo>
                      <a:pt x="0" y="91"/>
                    </a:lnTo>
                    <a:lnTo>
                      <a:pt x="2" y="110"/>
                    </a:lnTo>
                    <a:lnTo>
                      <a:pt x="49" y="165"/>
                    </a:lnTo>
                    <a:lnTo>
                      <a:pt x="70" y="168"/>
                    </a:lnTo>
                    <a:lnTo>
                      <a:pt x="96" y="168"/>
                    </a:lnTo>
                    <a:lnTo>
                      <a:pt x="116" y="157"/>
                    </a:lnTo>
                    <a:lnTo>
                      <a:pt x="125" y="148"/>
                    </a:lnTo>
                    <a:lnTo>
                      <a:pt x="77" y="148"/>
                    </a:lnTo>
                    <a:lnTo>
                      <a:pt x="57" y="141"/>
                    </a:lnTo>
                    <a:lnTo>
                      <a:pt x="42" y="126"/>
                    </a:lnTo>
                    <a:lnTo>
                      <a:pt x="32" y="106"/>
                    </a:lnTo>
                    <a:lnTo>
                      <a:pt x="28" y="82"/>
                    </a:lnTo>
                    <a:lnTo>
                      <a:pt x="29" y="71"/>
                    </a:lnTo>
                    <a:lnTo>
                      <a:pt x="29" y="66"/>
                    </a:lnTo>
                    <a:lnTo>
                      <a:pt x="30" y="63"/>
                    </a:lnTo>
                    <a:lnTo>
                      <a:pt x="131" y="63"/>
                    </a:lnTo>
                    <a:lnTo>
                      <a:pt x="136" y="62"/>
                    </a:lnTo>
                    <a:lnTo>
                      <a:pt x="136" y="52"/>
                    </a:lnTo>
                    <a:lnTo>
                      <a:pt x="136" y="51"/>
                    </a:lnTo>
                    <a:lnTo>
                      <a:pt x="91" y="51"/>
                    </a:lnTo>
                    <a:lnTo>
                      <a:pt x="33" y="46"/>
                    </a:lnTo>
                    <a:lnTo>
                      <a:pt x="43" y="26"/>
                    </a:lnTo>
                    <a:lnTo>
                      <a:pt x="59" y="15"/>
                    </a:lnTo>
                    <a:lnTo>
                      <a:pt x="80" y="13"/>
                    </a:lnTo>
                    <a:lnTo>
                      <a:pt x="110" y="13"/>
                    </a:lnTo>
                    <a:lnTo>
                      <a:pt x="100" y="6"/>
                    </a:lnTo>
                    <a:lnTo>
                      <a:pt x="69"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61"/>
              <p:cNvSpPr>
                <a:spLocks/>
              </p:cNvSpPr>
              <p:nvPr/>
            </p:nvSpPr>
            <p:spPr bwMode="auto">
              <a:xfrm>
                <a:off x="6629" y="29722"/>
                <a:ext cx="141" cy="168"/>
              </a:xfrm>
              <a:custGeom>
                <a:avLst/>
                <a:gdLst>
                  <a:gd name="T0" fmla="+- 0 6762 6629"/>
                  <a:gd name="T1" fmla="*/ T0 w 141"/>
                  <a:gd name="T2" fmla="+- 0 29841 29722"/>
                  <a:gd name="T3" fmla="*/ 29841 h 168"/>
                  <a:gd name="T4" fmla="+- 0 6760 6629"/>
                  <a:gd name="T5" fmla="*/ T4 w 141"/>
                  <a:gd name="T6" fmla="+- 0 29842 29722"/>
                  <a:gd name="T7" fmla="*/ 29842 h 168"/>
                  <a:gd name="T8" fmla="+- 0 6749 6629"/>
                  <a:gd name="T9" fmla="*/ T8 w 141"/>
                  <a:gd name="T10" fmla="+- 0 29856 29722"/>
                  <a:gd name="T11" fmla="*/ 29856 h 168"/>
                  <a:gd name="T12" fmla="+- 0 6732 6629"/>
                  <a:gd name="T13" fmla="*/ T12 w 141"/>
                  <a:gd name="T14" fmla="+- 0 29866 29722"/>
                  <a:gd name="T15" fmla="*/ 29866 h 168"/>
                  <a:gd name="T16" fmla="+- 0 6706 6629"/>
                  <a:gd name="T17" fmla="*/ T16 w 141"/>
                  <a:gd name="T18" fmla="+- 0 29870 29722"/>
                  <a:gd name="T19" fmla="*/ 29870 h 168"/>
                  <a:gd name="T20" fmla="+- 0 6754 6629"/>
                  <a:gd name="T21" fmla="*/ T20 w 141"/>
                  <a:gd name="T22" fmla="+- 0 29870 29722"/>
                  <a:gd name="T23" fmla="*/ 29870 h 168"/>
                  <a:gd name="T24" fmla="+- 0 6759 6629"/>
                  <a:gd name="T25" fmla="*/ T24 w 141"/>
                  <a:gd name="T26" fmla="+- 0 29864 29722"/>
                  <a:gd name="T27" fmla="*/ 29864 h 168"/>
                  <a:gd name="T28" fmla="+- 0 6768 6629"/>
                  <a:gd name="T29" fmla="*/ T28 w 141"/>
                  <a:gd name="T30" fmla="+- 0 29850 29722"/>
                  <a:gd name="T31" fmla="*/ 29850 h 168"/>
                  <a:gd name="T32" fmla="+- 0 6770 6629"/>
                  <a:gd name="T33" fmla="*/ T32 w 141"/>
                  <a:gd name="T34" fmla="+- 0 29846 29722"/>
                  <a:gd name="T35" fmla="*/ 29846 h 168"/>
                  <a:gd name="T36" fmla="+- 0 6769 6629"/>
                  <a:gd name="T37" fmla="*/ T36 w 141"/>
                  <a:gd name="T38" fmla="+- 0 29845 29722"/>
                  <a:gd name="T39" fmla="*/ 29845 h 168"/>
                  <a:gd name="T40" fmla="+- 0 6768 6629"/>
                  <a:gd name="T41" fmla="*/ T40 w 141"/>
                  <a:gd name="T42" fmla="+- 0 29845 29722"/>
                  <a:gd name="T43" fmla="*/ 29845 h 168"/>
                  <a:gd name="T44" fmla="+- 0 6763 6629"/>
                  <a:gd name="T45" fmla="*/ T44 w 141"/>
                  <a:gd name="T46" fmla="+- 0 29842 29722"/>
                  <a:gd name="T47" fmla="*/ 29842 h 168"/>
                  <a:gd name="T48" fmla="+- 0 6762 6629"/>
                  <a:gd name="T49" fmla="*/ T48 w 141"/>
                  <a:gd name="T50" fmla="+- 0 29841 29722"/>
                  <a:gd name="T51" fmla="*/ 29841 h 1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141" h="168">
                    <a:moveTo>
                      <a:pt x="133" y="119"/>
                    </a:moveTo>
                    <a:lnTo>
                      <a:pt x="131" y="120"/>
                    </a:lnTo>
                    <a:lnTo>
                      <a:pt x="120" y="134"/>
                    </a:lnTo>
                    <a:lnTo>
                      <a:pt x="103" y="144"/>
                    </a:lnTo>
                    <a:lnTo>
                      <a:pt x="77" y="148"/>
                    </a:lnTo>
                    <a:lnTo>
                      <a:pt x="125" y="148"/>
                    </a:lnTo>
                    <a:lnTo>
                      <a:pt x="130" y="142"/>
                    </a:lnTo>
                    <a:lnTo>
                      <a:pt x="139" y="128"/>
                    </a:lnTo>
                    <a:lnTo>
                      <a:pt x="141" y="124"/>
                    </a:lnTo>
                    <a:lnTo>
                      <a:pt x="140" y="123"/>
                    </a:lnTo>
                    <a:lnTo>
                      <a:pt x="139" y="123"/>
                    </a:lnTo>
                    <a:lnTo>
                      <a:pt x="134" y="120"/>
                    </a:lnTo>
                    <a:lnTo>
                      <a:pt x="133" y="119"/>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62"/>
              <p:cNvSpPr>
                <a:spLocks/>
              </p:cNvSpPr>
              <p:nvPr/>
            </p:nvSpPr>
            <p:spPr bwMode="auto">
              <a:xfrm>
                <a:off x="6629" y="29722"/>
                <a:ext cx="141" cy="168"/>
              </a:xfrm>
              <a:custGeom>
                <a:avLst/>
                <a:gdLst>
                  <a:gd name="T0" fmla="+- 0 6739 6629"/>
                  <a:gd name="T1" fmla="*/ T0 w 141"/>
                  <a:gd name="T2" fmla="+- 0 29735 29722"/>
                  <a:gd name="T3" fmla="*/ 29735 h 168"/>
                  <a:gd name="T4" fmla="+- 0 6709 6629"/>
                  <a:gd name="T5" fmla="*/ T4 w 141"/>
                  <a:gd name="T6" fmla="+- 0 29735 29722"/>
                  <a:gd name="T7" fmla="*/ 29735 h 168"/>
                  <a:gd name="T8" fmla="+- 0 6727 6629"/>
                  <a:gd name="T9" fmla="*/ T8 w 141"/>
                  <a:gd name="T10" fmla="+- 0 29750 29722"/>
                  <a:gd name="T11" fmla="*/ 29750 h 168"/>
                  <a:gd name="T12" fmla="+- 0 6731 6629"/>
                  <a:gd name="T13" fmla="*/ T12 w 141"/>
                  <a:gd name="T14" fmla="+- 0 29768 29722"/>
                  <a:gd name="T15" fmla="*/ 29768 h 168"/>
                  <a:gd name="T16" fmla="+- 0 6731 6629"/>
                  <a:gd name="T17" fmla="*/ T16 w 141"/>
                  <a:gd name="T18" fmla="+- 0 29771 29722"/>
                  <a:gd name="T19" fmla="*/ 29771 h 168"/>
                  <a:gd name="T20" fmla="+- 0 6727 6629"/>
                  <a:gd name="T21" fmla="*/ T20 w 141"/>
                  <a:gd name="T22" fmla="+- 0 29773 29722"/>
                  <a:gd name="T23" fmla="*/ 29773 h 168"/>
                  <a:gd name="T24" fmla="+- 0 6765 6629"/>
                  <a:gd name="T25" fmla="*/ T24 w 141"/>
                  <a:gd name="T26" fmla="+- 0 29773 29722"/>
                  <a:gd name="T27" fmla="*/ 29773 h 168"/>
                  <a:gd name="T28" fmla="+- 0 6760 6629"/>
                  <a:gd name="T29" fmla="*/ T28 w 141"/>
                  <a:gd name="T30" fmla="+- 0 29758 29722"/>
                  <a:gd name="T31" fmla="*/ 29758 h 168"/>
                  <a:gd name="T32" fmla="+- 0 6749 6629"/>
                  <a:gd name="T33" fmla="*/ T32 w 141"/>
                  <a:gd name="T34" fmla="+- 0 29741 29722"/>
                  <a:gd name="T35" fmla="*/ 29741 h 168"/>
                  <a:gd name="T36" fmla="+- 0 6739 6629"/>
                  <a:gd name="T37" fmla="*/ T36 w 141"/>
                  <a:gd name="T38" fmla="+- 0 29735 29722"/>
                  <a:gd name="T39" fmla="*/ 29735 h 1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41" h="168">
                    <a:moveTo>
                      <a:pt x="110" y="13"/>
                    </a:moveTo>
                    <a:lnTo>
                      <a:pt x="80" y="13"/>
                    </a:lnTo>
                    <a:lnTo>
                      <a:pt x="98" y="28"/>
                    </a:lnTo>
                    <a:lnTo>
                      <a:pt x="102" y="46"/>
                    </a:lnTo>
                    <a:lnTo>
                      <a:pt x="102" y="49"/>
                    </a:lnTo>
                    <a:lnTo>
                      <a:pt x="98" y="51"/>
                    </a:lnTo>
                    <a:lnTo>
                      <a:pt x="136" y="51"/>
                    </a:lnTo>
                    <a:lnTo>
                      <a:pt x="131" y="36"/>
                    </a:lnTo>
                    <a:lnTo>
                      <a:pt x="120" y="19"/>
                    </a:lnTo>
                    <a:lnTo>
                      <a:pt x="110" y="13"/>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9" name="Group 63"/>
            <p:cNvGrpSpPr>
              <a:grpSpLocks/>
            </p:cNvGrpSpPr>
            <p:nvPr/>
          </p:nvGrpSpPr>
          <p:grpSpPr bwMode="auto">
            <a:xfrm>
              <a:off x="6775" y="29722"/>
              <a:ext cx="183" cy="167"/>
              <a:chOff x="6775" y="29722"/>
              <a:chExt cx="183" cy="167"/>
            </a:xfrm>
          </p:grpSpPr>
          <p:sp>
            <p:nvSpPr>
              <p:cNvPr id="94" name="Freeform 64"/>
              <p:cNvSpPr>
                <a:spLocks/>
              </p:cNvSpPr>
              <p:nvPr/>
            </p:nvSpPr>
            <p:spPr bwMode="auto">
              <a:xfrm>
                <a:off x="6775" y="29722"/>
                <a:ext cx="183" cy="167"/>
              </a:xfrm>
              <a:custGeom>
                <a:avLst/>
                <a:gdLst>
                  <a:gd name="T0" fmla="+- 0 6848 6775"/>
                  <a:gd name="T1" fmla="*/ T0 w 183"/>
                  <a:gd name="T2" fmla="+- 0 29875 29722"/>
                  <a:gd name="T3" fmla="*/ 29875 h 167"/>
                  <a:gd name="T4" fmla="+- 0 6776 6775"/>
                  <a:gd name="T5" fmla="*/ T4 w 183"/>
                  <a:gd name="T6" fmla="+- 0 29875 29722"/>
                  <a:gd name="T7" fmla="*/ 29875 h 167"/>
                  <a:gd name="T8" fmla="+- 0 6775 6775"/>
                  <a:gd name="T9" fmla="*/ T8 w 183"/>
                  <a:gd name="T10" fmla="+- 0 29876 29722"/>
                  <a:gd name="T11" fmla="*/ 29876 h 167"/>
                  <a:gd name="T12" fmla="+- 0 6775 6775"/>
                  <a:gd name="T13" fmla="*/ T12 w 183"/>
                  <a:gd name="T14" fmla="+- 0 29888 29722"/>
                  <a:gd name="T15" fmla="*/ 29888 h 167"/>
                  <a:gd name="T16" fmla="+- 0 6776 6775"/>
                  <a:gd name="T17" fmla="*/ T16 w 183"/>
                  <a:gd name="T18" fmla="+- 0 29889 29722"/>
                  <a:gd name="T19" fmla="*/ 29889 h 167"/>
                  <a:gd name="T20" fmla="+- 0 6780 6775"/>
                  <a:gd name="T21" fmla="*/ T20 w 183"/>
                  <a:gd name="T22" fmla="+- 0 29889 29722"/>
                  <a:gd name="T23" fmla="*/ 29889 h 167"/>
                  <a:gd name="T24" fmla="+- 0 6792 6775"/>
                  <a:gd name="T25" fmla="*/ T24 w 183"/>
                  <a:gd name="T26" fmla="+- 0 29888 29722"/>
                  <a:gd name="T27" fmla="*/ 29888 h 167"/>
                  <a:gd name="T28" fmla="+- 0 6848 6775"/>
                  <a:gd name="T29" fmla="*/ T28 w 183"/>
                  <a:gd name="T30" fmla="+- 0 29888 29722"/>
                  <a:gd name="T31" fmla="*/ 29888 h 167"/>
                  <a:gd name="T32" fmla="+- 0 6848 6775"/>
                  <a:gd name="T33" fmla="*/ T32 w 183"/>
                  <a:gd name="T34" fmla="+- 0 29876 29722"/>
                  <a:gd name="T35" fmla="*/ 29876 h 167"/>
                  <a:gd name="T36" fmla="+- 0 6848 6775"/>
                  <a:gd name="T37" fmla="*/ T36 w 183"/>
                  <a:gd name="T38" fmla="+- 0 29875 29722"/>
                  <a:gd name="T39" fmla="*/ 29875 h 16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83" h="167">
                    <a:moveTo>
                      <a:pt x="73" y="153"/>
                    </a:moveTo>
                    <a:lnTo>
                      <a:pt x="1" y="153"/>
                    </a:lnTo>
                    <a:lnTo>
                      <a:pt x="0" y="154"/>
                    </a:lnTo>
                    <a:lnTo>
                      <a:pt x="0" y="166"/>
                    </a:lnTo>
                    <a:lnTo>
                      <a:pt x="1" y="167"/>
                    </a:lnTo>
                    <a:lnTo>
                      <a:pt x="5" y="167"/>
                    </a:lnTo>
                    <a:lnTo>
                      <a:pt x="17" y="166"/>
                    </a:lnTo>
                    <a:lnTo>
                      <a:pt x="73" y="166"/>
                    </a:lnTo>
                    <a:lnTo>
                      <a:pt x="73" y="154"/>
                    </a:lnTo>
                    <a:lnTo>
                      <a:pt x="73" y="153"/>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65"/>
              <p:cNvSpPr>
                <a:spLocks/>
              </p:cNvSpPr>
              <p:nvPr/>
            </p:nvSpPr>
            <p:spPr bwMode="auto">
              <a:xfrm>
                <a:off x="6775" y="29722"/>
                <a:ext cx="183" cy="167"/>
              </a:xfrm>
              <a:custGeom>
                <a:avLst/>
                <a:gdLst>
                  <a:gd name="T0" fmla="+- 0 6848 6775"/>
                  <a:gd name="T1" fmla="*/ T0 w 183"/>
                  <a:gd name="T2" fmla="+- 0 29888 29722"/>
                  <a:gd name="T3" fmla="*/ 29888 h 167"/>
                  <a:gd name="T4" fmla="+- 0 6832 6775"/>
                  <a:gd name="T5" fmla="*/ T4 w 183"/>
                  <a:gd name="T6" fmla="+- 0 29888 29722"/>
                  <a:gd name="T7" fmla="*/ 29888 h 167"/>
                  <a:gd name="T8" fmla="+- 0 6843 6775"/>
                  <a:gd name="T9" fmla="*/ T8 w 183"/>
                  <a:gd name="T10" fmla="+- 0 29889 29722"/>
                  <a:gd name="T11" fmla="*/ 29889 h 167"/>
                  <a:gd name="T12" fmla="+- 0 6848 6775"/>
                  <a:gd name="T13" fmla="*/ T12 w 183"/>
                  <a:gd name="T14" fmla="+- 0 29889 29722"/>
                  <a:gd name="T15" fmla="*/ 29889 h 167"/>
                  <a:gd name="T16" fmla="+- 0 6848 6775"/>
                  <a:gd name="T17" fmla="*/ T16 w 183"/>
                  <a:gd name="T18" fmla="+- 0 29888 29722"/>
                  <a:gd name="T19" fmla="*/ 29888 h 167"/>
                </a:gdLst>
                <a:ahLst/>
                <a:cxnLst>
                  <a:cxn ang="0">
                    <a:pos x="T1" y="T3"/>
                  </a:cxn>
                  <a:cxn ang="0">
                    <a:pos x="T5" y="T7"/>
                  </a:cxn>
                  <a:cxn ang="0">
                    <a:pos x="T9" y="T11"/>
                  </a:cxn>
                  <a:cxn ang="0">
                    <a:pos x="T13" y="T15"/>
                  </a:cxn>
                  <a:cxn ang="0">
                    <a:pos x="T17" y="T19"/>
                  </a:cxn>
                </a:cxnLst>
                <a:rect l="0" t="0" r="r" b="b"/>
                <a:pathLst>
                  <a:path w="183" h="167">
                    <a:moveTo>
                      <a:pt x="73" y="166"/>
                    </a:moveTo>
                    <a:lnTo>
                      <a:pt x="57" y="166"/>
                    </a:lnTo>
                    <a:lnTo>
                      <a:pt x="68" y="167"/>
                    </a:lnTo>
                    <a:lnTo>
                      <a:pt x="73" y="167"/>
                    </a:lnTo>
                    <a:lnTo>
                      <a:pt x="73" y="166"/>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66"/>
              <p:cNvSpPr>
                <a:spLocks/>
              </p:cNvSpPr>
              <p:nvPr/>
            </p:nvSpPr>
            <p:spPr bwMode="auto">
              <a:xfrm>
                <a:off x="6775" y="29722"/>
                <a:ext cx="183" cy="167"/>
              </a:xfrm>
              <a:custGeom>
                <a:avLst/>
                <a:gdLst>
                  <a:gd name="T0" fmla="+- 0 6958 6775"/>
                  <a:gd name="T1" fmla="*/ T0 w 183"/>
                  <a:gd name="T2" fmla="+- 0 29875 29722"/>
                  <a:gd name="T3" fmla="*/ 29875 h 167"/>
                  <a:gd name="T4" fmla="+- 0 6882 6775"/>
                  <a:gd name="T5" fmla="*/ T4 w 183"/>
                  <a:gd name="T6" fmla="+- 0 29875 29722"/>
                  <a:gd name="T7" fmla="*/ 29875 h 167"/>
                  <a:gd name="T8" fmla="+- 0 6880 6775"/>
                  <a:gd name="T9" fmla="*/ T8 w 183"/>
                  <a:gd name="T10" fmla="+- 0 29876 29722"/>
                  <a:gd name="T11" fmla="*/ 29876 h 167"/>
                  <a:gd name="T12" fmla="+- 0 6880 6775"/>
                  <a:gd name="T13" fmla="*/ T12 w 183"/>
                  <a:gd name="T14" fmla="+- 0 29888 29722"/>
                  <a:gd name="T15" fmla="*/ 29888 h 167"/>
                  <a:gd name="T16" fmla="+- 0 6881 6775"/>
                  <a:gd name="T17" fmla="*/ T16 w 183"/>
                  <a:gd name="T18" fmla="+- 0 29889 29722"/>
                  <a:gd name="T19" fmla="*/ 29889 h 167"/>
                  <a:gd name="T20" fmla="+- 0 6886 6775"/>
                  <a:gd name="T21" fmla="*/ T20 w 183"/>
                  <a:gd name="T22" fmla="+- 0 29889 29722"/>
                  <a:gd name="T23" fmla="*/ 29889 h 167"/>
                  <a:gd name="T24" fmla="+- 0 6899 6775"/>
                  <a:gd name="T25" fmla="*/ T24 w 183"/>
                  <a:gd name="T26" fmla="+- 0 29888 29722"/>
                  <a:gd name="T27" fmla="*/ 29888 h 167"/>
                  <a:gd name="T28" fmla="+- 0 6958 6775"/>
                  <a:gd name="T29" fmla="*/ T28 w 183"/>
                  <a:gd name="T30" fmla="+- 0 29888 29722"/>
                  <a:gd name="T31" fmla="*/ 29888 h 167"/>
                  <a:gd name="T32" fmla="+- 0 6958 6775"/>
                  <a:gd name="T33" fmla="*/ T32 w 183"/>
                  <a:gd name="T34" fmla="+- 0 29888 29722"/>
                  <a:gd name="T35" fmla="*/ 29888 h 167"/>
                  <a:gd name="T36" fmla="+- 0 6958 6775"/>
                  <a:gd name="T37" fmla="*/ T36 w 183"/>
                  <a:gd name="T38" fmla="+- 0 29876 29722"/>
                  <a:gd name="T39" fmla="*/ 29876 h 167"/>
                  <a:gd name="T40" fmla="+- 0 6958 6775"/>
                  <a:gd name="T41" fmla="*/ T40 w 183"/>
                  <a:gd name="T42" fmla="+- 0 29875 29722"/>
                  <a:gd name="T43" fmla="*/ 29875 h 16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83" h="167">
                    <a:moveTo>
                      <a:pt x="183" y="153"/>
                    </a:moveTo>
                    <a:lnTo>
                      <a:pt x="107" y="153"/>
                    </a:lnTo>
                    <a:lnTo>
                      <a:pt x="105" y="154"/>
                    </a:lnTo>
                    <a:lnTo>
                      <a:pt x="105" y="166"/>
                    </a:lnTo>
                    <a:lnTo>
                      <a:pt x="106" y="167"/>
                    </a:lnTo>
                    <a:lnTo>
                      <a:pt x="111" y="167"/>
                    </a:lnTo>
                    <a:lnTo>
                      <a:pt x="124" y="166"/>
                    </a:lnTo>
                    <a:lnTo>
                      <a:pt x="183" y="166"/>
                    </a:lnTo>
                    <a:lnTo>
                      <a:pt x="183" y="154"/>
                    </a:lnTo>
                    <a:lnTo>
                      <a:pt x="183" y="153"/>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67"/>
              <p:cNvSpPr>
                <a:spLocks/>
              </p:cNvSpPr>
              <p:nvPr/>
            </p:nvSpPr>
            <p:spPr bwMode="auto">
              <a:xfrm>
                <a:off x="6775" y="29722"/>
                <a:ext cx="183" cy="167"/>
              </a:xfrm>
              <a:custGeom>
                <a:avLst/>
                <a:gdLst>
                  <a:gd name="T0" fmla="+- 0 6958 6775"/>
                  <a:gd name="T1" fmla="*/ T0 w 183"/>
                  <a:gd name="T2" fmla="+- 0 29888 29722"/>
                  <a:gd name="T3" fmla="*/ 29888 h 167"/>
                  <a:gd name="T4" fmla="+- 0 6940 6775"/>
                  <a:gd name="T5" fmla="*/ T4 w 183"/>
                  <a:gd name="T6" fmla="+- 0 29888 29722"/>
                  <a:gd name="T7" fmla="*/ 29888 h 167"/>
                  <a:gd name="T8" fmla="+- 0 6952 6775"/>
                  <a:gd name="T9" fmla="*/ T8 w 183"/>
                  <a:gd name="T10" fmla="+- 0 29889 29722"/>
                  <a:gd name="T11" fmla="*/ 29889 h 167"/>
                  <a:gd name="T12" fmla="+- 0 6958 6775"/>
                  <a:gd name="T13" fmla="*/ T12 w 183"/>
                  <a:gd name="T14" fmla="+- 0 29889 29722"/>
                  <a:gd name="T15" fmla="*/ 29889 h 167"/>
                  <a:gd name="T16" fmla="+- 0 6958 6775"/>
                  <a:gd name="T17" fmla="*/ T16 w 183"/>
                  <a:gd name="T18" fmla="+- 0 29888 29722"/>
                  <a:gd name="T19" fmla="*/ 29888 h 167"/>
                </a:gdLst>
                <a:ahLst/>
                <a:cxnLst>
                  <a:cxn ang="0">
                    <a:pos x="T1" y="T3"/>
                  </a:cxn>
                  <a:cxn ang="0">
                    <a:pos x="T5" y="T7"/>
                  </a:cxn>
                  <a:cxn ang="0">
                    <a:pos x="T9" y="T11"/>
                  </a:cxn>
                  <a:cxn ang="0">
                    <a:pos x="T13" y="T15"/>
                  </a:cxn>
                  <a:cxn ang="0">
                    <a:pos x="T17" y="T19"/>
                  </a:cxn>
                </a:cxnLst>
                <a:rect l="0" t="0" r="r" b="b"/>
                <a:pathLst>
                  <a:path w="183" h="167">
                    <a:moveTo>
                      <a:pt x="183" y="166"/>
                    </a:moveTo>
                    <a:lnTo>
                      <a:pt x="165" y="166"/>
                    </a:lnTo>
                    <a:lnTo>
                      <a:pt x="177" y="167"/>
                    </a:lnTo>
                    <a:lnTo>
                      <a:pt x="183" y="167"/>
                    </a:lnTo>
                    <a:lnTo>
                      <a:pt x="183" y="166"/>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68"/>
              <p:cNvSpPr>
                <a:spLocks/>
              </p:cNvSpPr>
              <p:nvPr/>
            </p:nvSpPr>
            <p:spPr bwMode="auto">
              <a:xfrm>
                <a:off x="6775" y="29722"/>
                <a:ext cx="183" cy="167"/>
              </a:xfrm>
              <a:custGeom>
                <a:avLst/>
                <a:gdLst>
                  <a:gd name="T0" fmla="+- 0 6821 6775"/>
                  <a:gd name="T1" fmla="*/ T0 w 183"/>
                  <a:gd name="T2" fmla="+- 0 29722 29722"/>
                  <a:gd name="T3" fmla="*/ 29722 h 167"/>
                  <a:gd name="T4" fmla="+- 0 6818 6775"/>
                  <a:gd name="T5" fmla="*/ T4 w 183"/>
                  <a:gd name="T6" fmla="+- 0 29722 29722"/>
                  <a:gd name="T7" fmla="*/ 29722 h 167"/>
                  <a:gd name="T8" fmla="+- 0 6812 6775"/>
                  <a:gd name="T9" fmla="*/ T8 w 183"/>
                  <a:gd name="T10" fmla="+- 0 29725 29722"/>
                  <a:gd name="T11" fmla="*/ 29725 h 167"/>
                  <a:gd name="T12" fmla="+- 0 6779 6775"/>
                  <a:gd name="T13" fmla="*/ T12 w 183"/>
                  <a:gd name="T14" fmla="+- 0 29743 29722"/>
                  <a:gd name="T15" fmla="*/ 29743 h 167"/>
                  <a:gd name="T16" fmla="+- 0 6777 6775"/>
                  <a:gd name="T17" fmla="*/ T16 w 183"/>
                  <a:gd name="T18" fmla="+- 0 29744 29722"/>
                  <a:gd name="T19" fmla="*/ 29744 h 167"/>
                  <a:gd name="T20" fmla="+- 0 6776 6775"/>
                  <a:gd name="T21" fmla="*/ T20 w 183"/>
                  <a:gd name="T22" fmla="+- 0 29745 29722"/>
                  <a:gd name="T23" fmla="*/ 29745 h 167"/>
                  <a:gd name="T24" fmla="+- 0 6776 6775"/>
                  <a:gd name="T25" fmla="*/ T24 w 183"/>
                  <a:gd name="T26" fmla="+- 0 29750 29722"/>
                  <a:gd name="T27" fmla="*/ 29750 h 167"/>
                  <a:gd name="T28" fmla="+- 0 6776 6775"/>
                  <a:gd name="T29" fmla="*/ T28 w 183"/>
                  <a:gd name="T30" fmla="+- 0 29751 29722"/>
                  <a:gd name="T31" fmla="*/ 29751 h 167"/>
                  <a:gd name="T32" fmla="+- 0 6779 6775"/>
                  <a:gd name="T33" fmla="*/ T32 w 183"/>
                  <a:gd name="T34" fmla="+- 0 29752 29722"/>
                  <a:gd name="T35" fmla="*/ 29752 h 167"/>
                  <a:gd name="T36" fmla="+- 0 6782 6775"/>
                  <a:gd name="T37" fmla="*/ T36 w 183"/>
                  <a:gd name="T38" fmla="+- 0 29754 29722"/>
                  <a:gd name="T39" fmla="*/ 29754 h 167"/>
                  <a:gd name="T40" fmla="+- 0 6791 6775"/>
                  <a:gd name="T41" fmla="*/ T40 w 183"/>
                  <a:gd name="T42" fmla="+- 0 29759 29722"/>
                  <a:gd name="T43" fmla="*/ 29759 h 167"/>
                  <a:gd name="T44" fmla="+- 0 6798 6775"/>
                  <a:gd name="T45" fmla="*/ T44 w 183"/>
                  <a:gd name="T46" fmla="+- 0 29765 29722"/>
                  <a:gd name="T47" fmla="*/ 29765 h 167"/>
                  <a:gd name="T48" fmla="+- 0 6798 6775"/>
                  <a:gd name="T49" fmla="*/ T48 w 183"/>
                  <a:gd name="T50" fmla="+- 0 29874 29722"/>
                  <a:gd name="T51" fmla="*/ 29874 h 167"/>
                  <a:gd name="T52" fmla="+- 0 6795 6775"/>
                  <a:gd name="T53" fmla="*/ T52 w 183"/>
                  <a:gd name="T54" fmla="+- 0 29875 29722"/>
                  <a:gd name="T55" fmla="*/ 29875 h 167"/>
                  <a:gd name="T56" fmla="+- 0 6827 6775"/>
                  <a:gd name="T57" fmla="*/ T56 w 183"/>
                  <a:gd name="T58" fmla="+- 0 29875 29722"/>
                  <a:gd name="T59" fmla="*/ 29875 h 167"/>
                  <a:gd name="T60" fmla="+- 0 6826 6775"/>
                  <a:gd name="T61" fmla="*/ T60 w 183"/>
                  <a:gd name="T62" fmla="+- 0 29873 29722"/>
                  <a:gd name="T63" fmla="*/ 29873 h 167"/>
                  <a:gd name="T64" fmla="+- 0 6826 6775"/>
                  <a:gd name="T65" fmla="*/ T64 w 183"/>
                  <a:gd name="T66" fmla="+- 0 29775 29722"/>
                  <a:gd name="T67" fmla="*/ 29775 h 167"/>
                  <a:gd name="T68" fmla="+- 0 6827 6775"/>
                  <a:gd name="T69" fmla="*/ T68 w 183"/>
                  <a:gd name="T70" fmla="+- 0 29764 29722"/>
                  <a:gd name="T71" fmla="*/ 29764 h 167"/>
                  <a:gd name="T72" fmla="+- 0 6834 6775"/>
                  <a:gd name="T73" fmla="*/ T72 w 183"/>
                  <a:gd name="T74" fmla="+- 0 29756 29722"/>
                  <a:gd name="T75" fmla="*/ 29756 h 167"/>
                  <a:gd name="T76" fmla="+- 0 6840 6775"/>
                  <a:gd name="T77" fmla="*/ T76 w 183"/>
                  <a:gd name="T78" fmla="+- 0 29750 29722"/>
                  <a:gd name="T79" fmla="*/ 29750 h 167"/>
                  <a:gd name="T80" fmla="+- 0 6825 6775"/>
                  <a:gd name="T81" fmla="*/ T80 w 183"/>
                  <a:gd name="T82" fmla="+- 0 29750 29722"/>
                  <a:gd name="T83" fmla="*/ 29750 h 167"/>
                  <a:gd name="T84" fmla="+- 0 6822 6775"/>
                  <a:gd name="T85" fmla="*/ T84 w 183"/>
                  <a:gd name="T86" fmla="+- 0 29726 29722"/>
                  <a:gd name="T87" fmla="*/ 29726 h 167"/>
                  <a:gd name="T88" fmla="+- 0 6822 6775"/>
                  <a:gd name="T89" fmla="*/ T88 w 183"/>
                  <a:gd name="T90" fmla="+- 0 29723 29722"/>
                  <a:gd name="T91" fmla="*/ 29723 h 167"/>
                  <a:gd name="T92" fmla="+- 0 6821 6775"/>
                  <a:gd name="T93" fmla="*/ T92 w 183"/>
                  <a:gd name="T94" fmla="+- 0 29722 29722"/>
                  <a:gd name="T95" fmla="*/ 29722 h 16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83" h="167">
                    <a:moveTo>
                      <a:pt x="46" y="0"/>
                    </a:moveTo>
                    <a:lnTo>
                      <a:pt x="43" y="0"/>
                    </a:lnTo>
                    <a:lnTo>
                      <a:pt x="37" y="3"/>
                    </a:lnTo>
                    <a:lnTo>
                      <a:pt x="4" y="21"/>
                    </a:lnTo>
                    <a:lnTo>
                      <a:pt x="2" y="22"/>
                    </a:lnTo>
                    <a:lnTo>
                      <a:pt x="1" y="23"/>
                    </a:lnTo>
                    <a:lnTo>
                      <a:pt x="1" y="28"/>
                    </a:lnTo>
                    <a:lnTo>
                      <a:pt x="1" y="29"/>
                    </a:lnTo>
                    <a:lnTo>
                      <a:pt x="4" y="30"/>
                    </a:lnTo>
                    <a:lnTo>
                      <a:pt x="7" y="32"/>
                    </a:lnTo>
                    <a:lnTo>
                      <a:pt x="16" y="37"/>
                    </a:lnTo>
                    <a:lnTo>
                      <a:pt x="23" y="43"/>
                    </a:lnTo>
                    <a:lnTo>
                      <a:pt x="23" y="152"/>
                    </a:lnTo>
                    <a:lnTo>
                      <a:pt x="20" y="153"/>
                    </a:lnTo>
                    <a:lnTo>
                      <a:pt x="52" y="153"/>
                    </a:lnTo>
                    <a:lnTo>
                      <a:pt x="51" y="151"/>
                    </a:lnTo>
                    <a:lnTo>
                      <a:pt x="51" y="53"/>
                    </a:lnTo>
                    <a:lnTo>
                      <a:pt x="52" y="42"/>
                    </a:lnTo>
                    <a:lnTo>
                      <a:pt x="59" y="34"/>
                    </a:lnTo>
                    <a:lnTo>
                      <a:pt x="65" y="28"/>
                    </a:lnTo>
                    <a:lnTo>
                      <a:pt x="50" y="28"/>
                    </a:lnTo>
                    <a:lnTo>
                      <a:pt x="47" y="4"/>
                    </a:lnTo>
                    <a:lnTo>
                      <a:pt x="47" y="1"/>
                    </a:lnTo>
                    <a:lnTo>
                      <a:pt x="46"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69"/>
              <p:cNvSpPr>
                <a:spLocks/>
              </p:cNvSpPr>
              <p:nvPr/>
            </p:nvSpPr>
            <p:spPr bwMode="auto">
              <a:xfrm>
                <a:off x="6775" y="29722"/>
                <a:ext cx="183" cy="167"/>
              </a:xfrm>
              <a:custGeom>
                <a:avLst/>
                <a:gdLst>
                  <a:gd name="T0" fmla="+- 0 6921 6775"/>
                  <a:gd name="T1" fmla="*/ T0 w 183"/>
                  <a:gd name="T2" fmla="+- 0 29741 29722"/>
                  <a:gd name="T3" fmla="*/ 29741 h 167"/>
                  <a:gd name="T4" fmla="+- 0 6885 6775"/>
                  <a:gd name="T5" fmla="*/ T4 w 183"/>
                  <a:gd name="T6" fmla="+- 0 29741 29722"/>
                  <a:gd name="T7" fmla="*/ 29741 h 167"/>
                  <a:gd name="T8" fmla="+- 0 6894 6775"/>
                  <a:gd name="T9" fmla="*/ T8 w 183"/>
                  <a:gd name="T10" fmla="+- 0 29748 29722"/>
                  <a:gd name="T11" fmla="*/ 29748 h 167"/>
                  <a:gd name="T12" fmla="+- 0 6905 6775"/>
                  <a:gd name="T13" fmla="*/ T12 w 183"/>
                  <a:gd name="T14" fmla="+- 0 29756 29722"/>
                  <a:gd name="T15" fmla="*/ 29756 h 167"/>
                  <a:gd name="T16" fmla="+- 0 6905 6775"/>
                  <a:gd name="T17" fmla="*/ T16 w 183"/>
                  <a:gd name="T18" fmla="+- 0 29844 29722"/>
                  <a:gd name="T19" fmla="*/ 29844 h 167"/>
                  <a:gd name="T20" fmla="+- 0 6905 6775"/>
                  <a:gd name="T21" fmla="*/ T20 w 183"/>
                  <a:gd name="T22" fmla="+- 0 29856 29722"/>
                  <a:gd name="T23" fmla="*/ 29856 h 167"/>
                  <a:gd name="T24" fmla="+- 0 6904 6775"/>
                  <a:gd name="T25" fmla="*/ T24 w 183"/>
                  <a:gd name="T26" fmla="+- 0 29866 29722"/>
                  <a:gd name="T27" fmla="*/ 29866 h 167"/>
                  <a:gd name="T28" fmla="+- 0 6904 6775"/>
                  <a:gd name="T29" fmla="*/ T28 w 183"/>
                  <a:gd name="T30" fmla="+- 0 29873 29722"/>
                  <a:gd name="T31" fmla="*/ 29873 h 167"/>
                  <a:gd name="T32" fmla="+- 0 6901 6775"/>
                  <a:gd name="T33" fmla="*/ T32 w 183"/>
                  <a:gd name="T34" fmla="+- 0 29875 29722"/>
                  <a:gd name="T35" fmla="*/ 29875 h 167"/>
                  <a:gd name="T36" fmla="+- 0 6937 6775"/>
                  <a:gd name="T37" fmla="*/ T36 w 183"/>
                  <a:gd name="T38" fmla="+- 0 29875 29722"/>
                  <a:gd name="T39" fmla="*/ 29875 h 167"/>
                  <a:gd name="T40" fmla="+- 0 6933 6775"/>
                  <a:gd name="T41" fmla="*/ T40 w 183"/>
                  <a:gd name="T42" fmla="+- 0 29873 29722"/>
                  <a:gd name="T43" fmla="*/ 29873 h 167"/>
                  <a:gd name="T44" fmla="+- 0 6933 6775"/>
                  <a:gd name="T45" fmla="*/ T44 w 183"/>
                  <a:gd name="T46" fmla="+- 0 29775 29722"/>
                  <a:gd name="T47" fmla="*/ 29775 h 167"/>
                  <a:gd name="T48" fmla="+- 0 6933 6775"/>
                  <a:gd name="T49" fmla="*/ T48 w 183"/>
                  <a:gd name="T50" fmla="+- 0 29765 29722"/>
                  <a:gd name="T51" fmla="*/ 29765 h 167"/>
                  <a:gd name="T52" fmla="+- 0 6926 6775"/>
                  <a:gd name="T53" fmla="*/ T52 w 183"/>
                  <a:gd name="T54" fmla="+- 0 29747 29722"/>
                  <a:gd name="T55" fmla="*/ 29747 h 167"/>
                  <a:gd name="T56" fmla="+- 0 6921 6775"/>
                  <a:gd name="T57" fmla="*/ T56 w 183"/>
                  <a:gd name="T58" fmla="+- 0 29741 29722"/>
                  <a:gd name="T59" fmla="*/ 29741 h 16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83" h="167">
                    <a:moveTo>
                      <a:pt x="146" y="19"/>
                    </a:moveTo>
                    <a:lnTo>
                      <a:pt x="110" y="19"/>
                    </a:lnTo>
                    <a:lnTo>
                      <a:pt x="119" y="26"/>
                    </a:lnTo>
                    <a:lnTo>
                      <a:pt x="130" y="34"/>
                    </a:lnTo>
                    <a:lnTo>
                      <a:pt x="130" y="122"/>
                    </a:lnTo>
                    <a:lnTo>
                      <a:pt x="130" y="134"/>
                    </a:lnTo>
                    <a:lnTo>
                      <a:pt x="129" y="144"/>
                    </a:lnTo>
                    <a:lnTo>
                      <a:pt x="129" y="151"/>
                    </a:lnTo>
                    <a:lnTo>
                      <a:pt x="126" y="153"/>
                    </a:lnTo>
                    <a:lnTo>
                      <a:pt x="162" y="153"/>
                    </a:lnTo>
                    <a:lnTo>
                      <a:pt x="158" y="151"/>
                    </a:lnTo>
                    <a:lnTo>
                      <a:pt x="158" y="53"/>
                    </a:lnTo>
                    <a:lnTo>
                      <a:pt x="158" y="43"/>
                    </a:lnTo>
                    <a:lnTo>
                      <a:pt x="151" y="25"/>
                    </a:lnTo>
                    <a:lnTo>
                      <a:pt x="146" y="19"/>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70"/>
              <p:cNvSpPr>
                <a:spLocks/>
              </p:cNvSpPr>
              <p:nvPr/>
            </p:nvSpPr>
            <p:spPr bwMode="auto">
              <a:xfrm>
                <a:off x="6775" y="29722"/>
                <a:ext cx="183" cy="167"/>
              </a:xfrm>
              <a:custGeom>
                <a:avLst/>
                <a:gdLst>
                  <a:gd name="T0" fmla="+- 0 6891 6775"/>
                  <a:gd name="T1" fmla="*/ T0 w 183"/>
                  <a:gd name="T2" fmla="+- 0 29722 29722"/>
                  <a:gd name="T3" fmla="*/ 29722 h 167"/>
                  <a:gd name="T4" fmla="+- 0 6879 6775"/>
                  <a:gd name="T5" fmla="*/ T4 w 183"/>
                  <a:gd name="T6" fmla="+- 0 29722 29722"/>
                  <a:gd name="T7" fmla="*/ 29722 h 167"/>
                  <a:gd name="T8" fmla="+- 0 6859 6775"/>
                  <a:gd name="T9" fmla="*/ T8 w 183"/>
                  <a:gd name="T10" fmla="+- 0 29726 29722"/>
                  <a:gd name="T11" fmla="*/ 29726 h 167"/>
                  <a:gd name="T12" fmla="+- 0 6840 6775"/>
                  <a:gd name="T13" fmla="*/ T12 w 183"/>
                  <a:gd name="T14" fmla="+- 0 29737 29722"/>
                  <a:gd name="T15" fmla="*/ 29737 h 167"/>
                  <a:gd name="T16" fmla="+- 0 6826 6775"/>
                  <a:gd name="T17" fmla="*/ T16 w 183"/>
                  <a:gd name="T18" fmla="+- 0 29750 29722"/>
                  <a:gd name="T19" fmla="*/ 29750 h 167"/>
                  <a:gd name="T20" fmla="+- 0 6840 6775"/>
                  <a:gd name="T21" fmla="*/ T20 w 183"/>
                  <a:gd name="T22" fmla="+- 0 29750 29722"/>
                  <a:gd name="T23" fmla="*/ 29750 h 167"/>
                  <a:gd name="T24" fmla="+- 0 6846 6775"/>
                  <a:gd name="T25" fmla="*/ T24 w 183"/>
                  <a:gd name="T26" fmla="+- 0 29744 29722"/>
                  <a:gd name="T27" fmla="*/ 29744 h 167"/>
                  <a:gd name="T28" fmla="+- 0 6860 6775"/>
                  <a:gd name="T29" fmla="*/ T28 w 183"/>
                  <a:gd name="T30" fmla="+- 0 29741 29722"/>
                  <a:gd name="T31" fmla="*/ 29741 h 167"/>
                  <a:gd name="T32" fmla="+- 0 6921 6775"/>
                  <a:gd name="T33" fmla="*/ T32 w 183"/>
                  <a:gd name="T34" fmla="+- 0 29741 29722"/>
                  <a:gd name="T35" fmla="*/ 29741 h 167"/>
                  <a:gd name="T36" fmla="+- 0 6912 6775"/>
                  <a:gd name="T37" fmla="*/ T36 w 183"/>
                  <a:gd name="T38" fmla="+- 0 29730 29722"/>
                  <a:gd name="T39" fmla="*/ 29730 h 167"/>
                  <a:gd name="T40" fmla="+- 0 6903 6775"/>
                  <a:gd name="T41" fmla="*/ T40 w 183"/>
                  <a:gd name="T42" fmla="+- 0 29724 29722"/>
                  <a:gd name="T43" fmla="*/ 29724 h 167"/>
                  <a:gd name="T44" fmla="+- 0 6891 6775"/>
                  <a:gd name="T45" fmla="*/ T44 w 183"/>
                  <a:gd name="T46" fmla="+- 0 29722 29722"/>
                  <a:gd name="T47" fmla="*/ 29722 h 16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83" h="167">
                    <a:moveTo>
                      <a:pt x="116" y="0"/>
                    </a:moveTo>
                    <a:lnTo>
                      <a:pt x="104" y="0"/>
                    </a:lnTo>
                    <a:lnTo>
                      <a:pt x="84" y="4"/>
                    </a:lnTo>
                    <a:lnTo>
                      <a:pt x="65" y="15"/>
                    </a:lnTo>
                    <a:lnTo>
                      <a:pt x="51" y="28"/>
                    </a:lnTo>
                    <a:lnTo>
                      <a:pt x="65" y="28"/>
                    </a:lnTo>
                    <a:lnTo>
                      <a:pt x="71" y="22"/>
                    </a:lnTo>
                    <a:lnTo>
                      <a:pt x="85" y="19"/>
                    </a:lnTo>
                    <a:lnTo>
                      <a:pt x="146" y="19"/>
                    </a:lnTo>
                    <a:lnTo>
                      <a:pt x="137" y="8"/>
                    </a:lnTo>
                    <a:lnTo>
                      <a:pt x="128" y="2"/>
                    </a:lnTo>
                    <a:lnTo>
                      <a:pt x="116"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0" name="Group 71"/>
            <p:cNvGrpSpPr>
              <a:grpSpLocks/>
            </p:cNvGrpSpPr>
            <p:nvPr/>
          </p:nvGrpSpPr>
          <p:grpSpPr bwMode="auto">
            <a:xfrm>
              <a:off x="6955" y="29747"/>
              <a:ext cx="104" cy="145"/>
              <a:chOff x="6955" y="29747"/>
              <a:chExt cx="104" cy="145"/>
            </a:xfrm>
          </p:grpSpPr>
          <p:sp>
            <p:nvSpPr>
              <p:cNvPr id="93" name="Freeform 72"/>
              <p:cNvSpPr>
                <a:spLocks/>
              </p:cNvSpPr>
              <p:nvPr/>
            </p:nvSpPr>
            <p:spPr bwMode="auto">
              <a:xfrm>
                <a:off x="6955" y="29747"/>
                <a:ext cx="104" cy="145"/>
              </a:xfrm>
              <a:custGeom>
                <a:avLst/>
                <a:gdLst>
                  <a:gd name="T0" fmla="+- 0 7007 6955"/>
                  <a:gd name="T1" fmla="*/ T0 w 104"/>
                  <a:gd name="T2" fmla="+- 0 29747 29747"/>
                  <a:gd name="T3" fmla="*/ 29747 h 145"/>
                  <a:gd name="T4" fmla="+- 0 6955 6955"/>
                  <a:gd name="T5" fmla="*/ T4 w 104"/>
                  <a:gd name="T6" fmla="+- 0 29747 29747"/>
                  <a:gd name="T7" fmla="*/ 29747 h 145"/>
                  <a:gd name="T8" fmla="+- 0 6979 6955"/>
                  <a:gd name="T9" fmla="*/ T8 w 104"/>
                  <a:gd name="T10" fmla="+- 0 29757 29747"/>
                  <a:gd name="T11" fmla="*/ 29757 h 145"/>
                  <a:gd name="T12" fmla="+- 0 6978 6955"/>
                  <a:gd name="T13" fmla="*/ T12 w 104"/>
                  <a:gd name="T14" fmla="+- 0 29780 29747"/>
                  <a:gd name="T15" fmla="*/ 29780 h 145"/>
                  <a:gd name="T16" fmla="+- 0 6978 6955"/>
                  <a:gd name="T17" fmla="*/ T16 w 104"/>
                  <a:gd name="T18" fmla="+- 0 29796 29747"/>
                  <a:gd name="T19" fmla="*/ 29796 h 145"/>
                  <a:gd name="T20" fmla="+- 0 6978 6955"/>
                  <a:gd name="T21" fmla="*/ T20 w 104"/>
                  <a:gd name="T22" fmla="+- 0 29824 29747"/>
                  <a:gd name="T23" fmla="*/ 29824 h 145"/>
                  <a:gd name="T24" fmla="+- 0 6979 6955"/>
                  <a:gd name="T25" fmla="*/ T24 w 104"/>
                  <a:gd name="T26" fmla="+- 0 29847 29747"/>
                  <a:gd name="T27" fmla="*/ 29847 h 145"/>
                  <a:gd name="T28" fmla="+- 0 6982 6955"/>
                  <a:gd name="T29" fmla="*/ T28 w 104"/>
                  <a:gd name="T30" fmla="+- 0 29873 29747"/>
                  <a:gd name="T31" fmla="*/ 29873 h 145"/>
                  <a:gd name="T32" fmla="+- 0 6998 6955"/>
                  <a:gd name="T33" fmla="*/ T32 w 104"/>
                  <a:gd name="T34" fmla="+- 0 29887 29747"/>
                  <a:gd name="T35" fmla="*/ 29887 h 145"/>
                  <a:gd name="T36" fmla="+- 0 7023 6955"/>
                  <a:gd name="T37" fmla="*/ T36 w 104"/>
                  <a:gd name="T38" fmla="+- 0 29892 29747"/>
                  <a:gd name="T39" fmla="*/ 29892 h 145"/>
                  <a:gd name="T40" fmla="+- 0 7046 6955"/>
                  <a:gd name="T41" fmla="*/ T40 w 104"/>
                  <a:gd name="T42" fmla="+- 0 29885 29747"/>
                  <a:gd name="T43" fmla="*/ 29885 h 145"/>
                  <a:gd name="T44" fmla="+- 0 7057 6955"/>
                  <a:gd name="T45" fmla="*/ T44 w 104"/>
                  <a:gd name="T46" fmla="+- 0 29877 29747"/>
                  <a:gd name="T47" fmla="*/ 29877 h 145"/>
                  <a:gd name="T48" fmla="+- 0 7059 6955"/>
                  <a:gd name="T49" fmla="*/ T48 w 104"/>
                  <a:gd name="T50" fmla="+- 0 29876 29747"/>
                  <a:gd name="T51" fmla="*/ 29876 h 145"/>
                  <a:gd name="T52" fmla="+- 0 7059 6955"/>
                  <a:gd name="T53" fmla="*/ T52 w 104"/>
                  <a:gd name="T54" fmla="+- 0 29874 29747"/>
                  <a:gd name="T55" fmla="*/ 29874 h 145"/>
                  <a:gd name="T56" fmla="+- 0 7059 6955"/>
                  <a:gd name="T57" fmla="*/ T56 w 104"/>
                  <a:gd name="T58" fmla="+- 0 29874 29747"/>
                  <a:gd name="T59" fmla="*/ 29874 h 145"/>
                  <a:gd name="T60" fmla="+- 0 7019 6955"/>
                  <a:gd name="T61" fmla="*/ T60 w 104"/>
                  <a:gd name="T62" fmla="+- 0 29874 29747"/>
                  <a:gd name="T63" fmla="*/ 29874 h 145"/>
                  <a:gd name="T64" fmla="+- 0 7006 6955"/>
                  <a:gd name="T65" fmla="*/ T64 w 104"/>
                  <a:gd name="T66" fmla="+- 0 29869 29747"/>
                  <a:gd name="T67" fmla="*/ 29869 h 145"/>
                  <a:gd name="T68" fmla="+- 0 7006 6955"/>
                  <a:gd name="T69" fmla="*/ T68 w 104"/>
                  <a:gd name="T70" fmla="+- 0 29787 29747"/>
                  <a:gd name="T71" fmla="*/ 29787 h 145"/>
                  <a:gd name="T72" fmla="+- 0 7006 6955"/>
                  <a:gd name="T73" fmla="*/ T72 w 104"/>
                  <a:gd name="T74" fmla="+- 0 29767 29747"/>
                  <a:gd name="T75" fmla="*/ 29767 h 145"/>
                  <a:gd name="T76" fmla="+- 0 7007 6955"/>
                  <a:gd name="T77" fmla="*/ T76 w 104"/>
                  <a:gd name="T78" fmla="+- 0 29747 29747"/>
                  <a:gd name="T79" fmla="*/ 29747 h 1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104" h="145">
                    <a:moveTo>
                      <a:pt x="52" y="0"/>
                    </a:moveTo>
                    <a:lnTo>
                      <a:pt x="0" y="0"/>
                    </a:lnTo>
                    <a:lnTo>
                      <a:pt x="24" y="10"/>
                    </a:lnTo>
                    <a:lnTo>
                      <a:pt x="23" y="33"/>
                    </a:lnTo>
                    <a:lnTo>
                      <a:pt x="23" y="49"/>
                    </a:lnTo>
                    <a:lnTo>
                      <a:pt x="23" y="77"/>
                    </a:lnTo>
                    <a:lnTo>
                      <a:pt x="24" y="100"/>
                    </a:lnTo>
                    <a:lnTo>
                      <a:pt x="27" y="126"/>
                    </a:lnTo>
                    <a:lnTo>
                      <a:pt x="43" y="140"/>
                    </a:lnTo>
                    <a:lnTo>
                      <a:pt x="68" y="145"/>
                    </a:lnTo>
                    <a:lnTo>
                      <a:pt x="91" y="138"/>
                    </a:lnTo>
                    <a:lnTo>
                      <a:pt x="102" y="130"/>
                    </a:lnTo>
                    <a:lnTo>
                      <a:pt x="104" y="129"/>
                    </a:lnTo>
                    <a:lnTo>
                      <a:pt x="104" y="127"/>
                    </a:lnTo>
                    <a:lnTo>
                      <a:pt x="64" y="127"/>
                    </a:lnTo>
                    <a:lnTo>
                      <a:pt x="51" y="122"/>
                    </a:lnTo>
                    <a:lnTo>
                      <a:pt x="51" y="40"/>
                    </a:lnTo>
                    <a:lnTo>
                      <a:pt x="51" y="20"/>
                    </a:lnTo>
                    <a:lnTo>
                      <a:pt x="52"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1" name="Group 73"/>
            <p:cNvGrpSpPr>
              <a:grpSpLocks/>
            </p:cNvGrpSpPr>
            <p:nvPr/>
          </p:nvGrpSpPr>
          <p:grpSpPr bwMode="auto">
            <a:xfrm>
              <a:off x="7035" y="29867"/>
              <a:ext cx="24" cy="6"/>
              <a:chOff x="7035" y="29867"/>
              <a:chExt cx="24" cy="6"/>
            </a:xfrm>
          </p:grpSpPr>
          <p:sp>
            <p:nvSpPr>
              <p:cNvPr id="92" name="Freeform 74"/>
              <p:cNvSpPr>
                <a:spLocks/>
              </p:cNvSpPr>
              <p:nvPr/>
            </p:nvSpPr>
            <p:spPr bwMode="auto">
              <a:xfrm>
                <a:off x="7035" y="29867"/>
                <a:ext cx="24" cy="6"/>
              </a:xfrm>
              <a:custGeom>
                <a:avLst/>
                <a:gdLst>
                  <a:gd name="T0" fmla="+- 0 7054 7035"/>
                  <a:gd name="T1" fmla="*/ T0 w 24"/>
                  <a:gd name="T2" fmla="+- 0 29867 29867"/>
                  <a:gd name="T3" fmla="*/ 29867 h 6"/>
                  <a:gd name="T4" fmla="+- 0 7052 7035"/>
                  <a:gd name="T5" fmla="*/ T4 w 24"/>
                  <a:gd name="T6" fmla="+- 0 29869 29867"/>
                  <a:gd name="T7" fmla="*/ 29869 h 6"/>
                  <a:gd name="T8" fmla="+- 0 7046 7035"/>
                  <a:gd name="T9" fmla="*/ T8 w 24"/>
                  <a:gd name="T10" fmla="+- 0 29872 29867"/>
                  <a:gd name="T11" fmla="*/ 29872 h 6"/>
                  <a:gd name="T12" fmla="+- 0 7035 7035"/>
                  <a:gd name="T13" fmla="*/ T12 w 24"/>
                  <a:gd name="T14" fmla="+- 0 29874 29867"/>
                  <a:gd name="T15" fmla="*/ 29874 h 6"/>
                  <a:gd name="T16" fmla="+- 0 7059 7035"/>
                  <a:gd name="T17" fmla="*/ T16 w 24"/>
                  <a:gd name="T18" fmla="+- 0 29874 29867"/>
                  <a:gd name="T19" fmla="*/ 29874 h 6"/>
                  <a:gd name="T20" fmla="+- 0 7058 7035"/>
                  <a:gd name="T21" fmla="*/ T20 w 24"/>
                  <a:gd name="T22" fmla="+- 0 29873 29867"/>
                  <a:gd name="T23" fmla="*/ 29873 h 6"/>
                  <a:gd name="T24" fmla="+- 0 7056 7035"/>
                  <a:gd name="T25" fmla="*/ T24 w 24"/>
                  <a:gd name="T26" fmla="+- 0 29869 29867"/>
                  <a:gd name="T27" fmla="*/ 29869 h 6"/>
                  <a:gd name="T28" fmla="+- 0 7055 7035"/>
                  <a:gd name="T29" fmla="*/ T28 w 24"/>
                  <a:gd name="T30" fmla="+- 0 29868 29867"/>
                  <a:gd name="T31" fmla="*/ 29868 h 6"/>
                  <a:gd name="T32" fmla="+- 0 7054 7035"/>
                  <a:gd name="T33" fmla="*/ T32 w 24"/>
                  <a:gd name="T34" fmla="+- 0 29867 29867"/>
                  <a:gd name="T35" fmla="*/ 29867 h 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24" h="6">
                    <a:moveTo>
                      <a:pt x="19" y="0"/>
                    </a:moveTo>
                    <a:lnTo>
                      <a:pt x="17" y="2"/>
                    </a:lnTo>
                    <a:lnTo>
                      <a:pt x="11" y="5"/>
                    </a:lnTo>
                    <a:lnTo>
                      <a:pt x="0" y="7"/>
                    </a:lnTo>
                    <a:lnTo>
                      <a:pt x="24" y="7"/>
                    </a:lnTo>
                    <a:lnTo>
                      <a:pt x="23" y="6"/>
                    </a:lnTo>
                    <a:lnTo>
                      <a:pt x="21" y="2"/>
                    </a:lnTo>
                    <a:lnTo>
                      <a:pt x="20" y="1"/>
                    </a:lnTo>
                    <a:lnTo>
                      <a:pt x="19"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2" name="Group 75"/>
            <p:cNvGrpSpPr>
              <a:grpSpLocks/>
            </p:cNvGrpSpPr>
            <p:nvPr/>
          </p:nvGrpSpPr>
          <p:grpSpPr bwMode="auto">
            <a:xfrm>
              <a:off x="6949" y="29682"/>
              <a:ext cx="116" cy="64"/>
              <a:chOff x="6949" y="29682"/>
              <a:chExt cx="116" cy="64"/>
            </a:xfrm>
          </p:grpSpPr>
          <p:sp>
            <p:nvSpPr>
              <p:cNvPr id="91" name="Freeform 76"/>
              <p:cNvSpPr>
                <a:spLocks/>
              </p:cNvSpPr>
              <p:nvPr/>
            </p:nvSpPr>
            <p:spPr bwMode="auto">
              <a:xfrm>
                <a:off x="6949" y="29682"/>
                <a:ext cx="116" cy="64"/>
              </a:xfrm>
              <a:custGeom>
                <a:avLst/>
                <a:gdLst>
                  <a:gd name="T0" fmla="+- 0 7009 6949"/>
                  <a:gd name="T1" fmla="*/ T0 w 116"/>
                  <a:gd name="T2" fmla="+- 0 29682 29682"/>
                  <a:gd name="T3" fmla="*/ 29682 h 64"/>
                  <a:gd name="T4" fmla="+- 0 7004 6949"/>
                  <a:gd name="T5" fmla="*/ T4 w 116"/>
                  <a:gd name="T6" fmla="+- 0 29682 29682"/>
                  <a:gd name="T7" fmla="*/ 29682 h 64"/>
                  <a:gd name="T8" fmla="+- 0 7002 6949"/>
                  <a:gd name="T9" fmla="*/ T8 w 116"/>
                  <a:gd name="T10" fmla="+- 0 29683 29682"/>
                  <a:gd name="T11" fmla="*/ 29683 h 64"/>
                  <a:gd name="T12" fmla="+- 0 6999 6949"/>
                  <a:gd name="T13" fmla="*/ T12 w 116"/>
                  <a:gd name="T14" fmla="+- 0 29690 29682"/>
                  <a:gd name="T15" fmla="*/ 29690 h 64"/>
                  <a:gd name="T16" fmla="+- 0 6986 6949"/>
                  <a:gd name="T17" fmla="*/ T16 w 116"/>
                  <a:gd name="T18" fmla="+- 0 29707 29682"/>
                  <a:gd name="T19" fmla="*/ 29707 h 64"/>
                  <a:gd name="T20" fmla="+- 0 6969 6949"/>
                  <a:gd name="T21" fmla="*/ T20 w 116"/>
                  <a:gd name="T22" fmla="+- 0 29724 29682"/>
                  <a:gd name="T23" fmla="*/ 29724 h 64"/>
                  <a:gd name="T24" fmla="+- 0 6956 6949"/>
                  <a:gd name="T25" fmla="*/ T24 w 116"/>
                  <a:gd name="T26" fmla="+- 0 29735 29682"/>
                  <a:gd name="T27" fmla="*/ 29735 h 64"/>
                  <a:gd name="T28" fmla="+- 0 6952 6949"/>
                  <a:gd name="T29" fmla="*/ T28 w 116"/>
                  <a:gd name="T30" fmla="+- 0 29738 29682"/>
                  <a:gd name="T31" fmla="*/ 29738 h 64"/>
                  <a:gd name="T32" fmla="+- 0 6949 6949"/>
                  <a:gd name="T33" fmla="*/ T32 w 116"/>
                  <a:gd name="T34" fmla="+- 0 29739 29682"/>
                  <a:gd name="T35" fmla="*/ 29739 h 64"/>
                  <a:gd name="T36" fmla="+- 0 6949 6949"/>
                  <a:gd name="T37" fmla="*/ T36 w 116"/>
                  <a:gd name="T38" fmla="+- 0 29745 29682"/>
                  <a:gd name="T39" fmla="*/ 29745 h 64"/>
                  <a:gd name="T40" fmla="+- 0 6952 6949"/>
                  <a:gd name="T41" fmla="*/ T40 w 116"/>
                  <a:gd name="T42" fmla="+- 0 29747 29682"/>
                  <a:gd name="T43" fmla="*/ 29747 h 64"/>
                  <a:gd name="T44" fmla="+- 0 7059 6949"/>
                  <a:gd name="T45" fmla="*/ T44 w 116"/>
                  <a:gd name="T46" fmla="+- 0 29747 29682"/>
                  <a:gd name="T47" fmla="*/ 29747 h 64"/>
                  <a:gd name="T48" fmla="+- 0 7060 6949"/>
                  <a:gd name="T49" fmla="*/ T48 w 116"/>
                  <a:gd name="T50" fmla="+- 0 29745 29682"/>
                  <a:gd name="T51" fmla="*/ 29745 h 64"/>
                  <a:gd name="T52" fmla="+- 0 7061 6949"/>
                  <a:gd name="T53" fmla="*/ T52 w 116"/>
                  <a:gd name="T54" fmla="+- 0 29744 29682"/>
                  <a:gd name="T55" fmla="*/ 29744 h 64"/>
                  <a:gd name="T56" fmla="+- 0 7064 6949"/>
                  <a:gd name="T57" fmla="*/ T56 w 116"/>
                  <a:gd name="T58" fmla="+- 0 29730 29682"/>
                  <a:gd name="T59" fmla="*/ 29730 h 64"/>
                  <a:gd name="T60" fmla="+- 0 7065 6949"/>
                  <a:gd name="T61" fmla="*/ T60 w 116"/>
                  <a:gd name="T62" fmla="+- 0 29728 29682"/>
                  <a:gd name="T63" fmla="*/ 29728 h 64"/>
                  <a:gd name="T64" fmla="+- 0 7064 6949"/>
                  <a:gd name="T65" fmla="*/ T64 w 116"/>
                  <a:gd name="T66" fmla="+- 0 29726 29682"/>
                  <a:gd name="T67" fmla="*/ 29726 h 64"/>
                  <a:gd name="T68" fmla="+- 0 7008 6949"/>
                  <a:gd name="T69" fmla="*/ T68 w 116"/>
                  <a:gd name="T70" fmla="+- 0 29726 29682"/>
                  <a:gd name="T71" fmla="*/ 29726 h 64"/>
                  <a:gd name="T72" fmla="+- 0 7010 6949"/>
                  <a:gd name="T73" fmla="*/ T72 w 116"/>
                  <a:gd name="T74" fmla="+- 0 29688 29682"/>
                  <a:gd name="T75" fmla="*/ 29688 h 64"/>
                  <a:gd name="T76" fmla="+- 0 7010 6949"/>
                  <a:gd name="T77" fmla="*/ T76 w 116"/>
                  <a:gd name="T78" fmla="+- 0 29685 29682"/>
                  <a:gd name="T79" fmla="*/ 29685 h 64"/>
                  <a:gd name="T80" fmla="+- 0 7009 6949"/>
                  <a:gd name="T81" fmla="*/ T80 w 116"/>
                  <a:gd name="T82" fmla="+- 0 29682 29682"/>
                  <a:gd name="T83" fmla="*/ 29682 h 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6" h="64">
                    <a:moveTo>
                      <a:pt x="60" y="0"/>
                    </a:moveTo>
                    <a:lnTo>
                      <a:pt x="55" y="0"/>
                    </a:lnTo>
                    <a:lnTo>
                      <a:pt x="53" y="1"/>
                    </a:lnTo>
                    <a:lnTo>
                      <a:pt x="50" y="8"/>
                    </a:lnTo>
                    <a:lnTo>
                      <a:pt x="37" y="25"/>
                    </a:lnTo>
                    <a:lnTo>
                      <a:pt x="20" y="42"/>
                    </a:lnTo>
                    <a:lnTo>
                      <a:pt x="7" y="53"/>
                    </a:lnTo>
                    <a:lnTo>
                      <a:pt x="3" y="56"/>
                    </a:lnTo>
                    <a:lnTo>
                      <a:pt x="0" y="57"/>
                    </a:lnTo>
                    <a:lnTo>
                      <a:pt x="0" y="63"/>
                    </a:lnTo>
                    <a:lnTo>
                      <a:pt x="3" y="65"/>
                    </a:lnTo>
                    <a:lnTo>
                      <a:pt x="110" y="65"/>
                    </a:lnTo>
                    <a:lnTo>
                      <a:pt x="111" y="63"/>
                    </a:lnTo>
                    <a:lnTo>
                      <a:pt x="112" y="62"/>
                    </a:lnTo>
                    <a:lnTo>
                      <a:pt x="115" y="48"/>
                    </a:lnTo>
                    <a:lnTo>
                      <a:pt x="116" y="46"/>
                    </a:lnTo>
                    <a:lnTo>
                      <a:pt x="115" y="44"/>
                    </a:lnTo>
                    <a:lnTo>
                      <a:pt x="59" y="44"/>
                    </a:lnTo>
                    <a:lnTo>
                      <a:pt x="61" y="6"/>
                    </a:lnTo>
                    <a:lnTo>
                      <a:pt x="61" y="3"/>
                    </a:lnTo>
                    <a:lnTo>
                      <a:pt x="60"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3" name="Group 77"/>
            <p:cNvGrpSpPr>
              <a:grpSpLocks/>
            </p:cNvGrpSpPr>
            <p:nvPr/>
          </p:nvGrpSpPr>
          <p:grpSpPr bwMode="auto">
            <a:xfrm>
              <a:off x="7064" y="29722"/>
              <a:ext cx="123" cy="167"/>
              <a:chOff x="7064" y="29722"/>
              <a:chExt cx="123" cy="167"/>
            </a:xfrm>
          </p:grpSpPr>
          <p:sp>
            <p:nvSpPr>
              <p:cNvPr id="86" name="Freeform 78"/>
              <p:cNvSpPr>
                <a:spLocks/>
              </p:cNvSpPr>
              <p:nvPr/>
            </p:nvSpPr>
            <p:spPr bwMode="auto">
              <a:xfrm>
                <a:off x="7064" y="29722"/>
                <a:ext cx="123" cy="167"/>
              </a:xfrm>
              <a:custGeom>
                <a:avLst/>
                <a:gdLst>
                  <a:gd name="T0" fmla="+- 0 7151 7064"/>
                  <a:gd name="T1" fmla="*/ T0 w 123"/>
                  <a:gd name="T2" fmla="+- 0 29875 29722"/>
                  <a:gd name="T3" fmla="*/ 29875 h 167"/>
                  <a:gd name="T4" fmla="+- 0 7064 7064"/>
                  <a:gd name="T5" fmla="*/ T4 w 123"/>
                  <a:gd name="T6" fmla="+- 0 29875 29722"/>
                  <a:gd name="T7" fmla="*/ 29875 h 167"/>
                  <a:gd name="T8" fmla="+- 0 7064 7064"/>
                  <a:gd name="T9" fmla="*/ T8 w 123"/>
                  <a:gd name="T10" fmla="+- 0 29876 29722"/>
                  <a:gd name="T11" fmla="*/ 29876 h 167"/>
                  <a:gd name="T12" fmla="+- 0 7064 7064"/>
                  <a:gd name="T13" fmla="*/ T12 w 123"/>
                  <a:gd name="T14" fmla="+- 0 29888 29722"/>
                  <a:gd name="T15" fmla="*/ 29888 h 167"/>
                  <a:gd name="T16" fmla="+- 0 7064 7064"/>
                  <a:gd name="T17" fmla="*/ T16 w 123"/>
                  <a:gd name="T18" fmla="+- 0 29889 29722"/>
                  <a:gd name="T19" fmla="*/ 29889 h 167"/>
                  <a:gd name="T20" fmla="+- 0 7067 7064"/>
                  <a:gd name="T21" fmla="*/ T20 w 123"/>
                  <a:gd name="T22" fmla="+- 0 29889 29722"/>
                  <a:gd name="T23" fmla="*/ 29889 h 167"/>
                  <a:gd name="T24" fmla="+- 0 7082 7064"/>
                  <a:gd name="T25" fmla="*/ T24 w 123"/>
                  <a:gd name="T26" fmla="+- 0 29888 29722"/>
                  <a:gd name="T27" fmla="*/ 29888 h 167"/>
                  <a:gd name="T28" fmla="+- 0 7110 7064"/>
                  <a:gd name="T29" fmla="*/ T28 w 123"/>
                  <a:gd name="T30" fmla="+- 0 29888 29722"/>
                  <a:gd name="T31" fmla="*/ 29888 h 167"/>
                  <a:gd name="T32" fmla="+- 0 7152 7064"/>
                  <a:gd name="T33" fmla="*/ T32 w 123"/>
                  <a:gd name="T34" fmla="+- 0 29888 29722"/>
                  <a:gd name="T35" fmla="*/ 29888 h 167"/>
                  <a:gd name="T36" fmla="+- 0 7152 7064"/>
                  <a:gd name="T37" fmla="*/ T36 w 123"/>
                  <a:gd name="T38" fmla="+- 0 29876 29722"/>
                  <a:gd name="T39" fmla="*/ 29876 h 167"/>
                  <a:gd name="T40" fmla="+- 0 7151 7064"/>
                  <a:gd name="T41" fmla="*/ T40 w 123"/>
                  <a:gd name="T42" fmla="+- 0 29875 29722"/>
                  <a:gd name="T43" fmla="*/ 29875 h 16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23" h="167">
                    <a:moveTo>
                      <a:pt x="87" y="153"/>
                    </a:moveTo>
                    <a:lnTo>
                      <a:pt x="0" y="153"/>
                    </a:lnTo>
                    <a:lnTo>
                      <a:pt x="0" y="154"/>
                    </a:lnTo>
                    <a:lnTo>
                      <a:pt x="0" y="166"/>
                    </a:lnTo>
                    <a:lnTo>
                      <a:pt x="0" y="167"/>
                    </a:lnTo>
                    <a:lnTo>
                      <a:pt x="3" y="167"/>
                    </a:lnTo>
                    <a:lnTo>
                      <a:pt x="18" y="166"/>
                    </a:lnTo>
                    <a:lnTo>
                      <a:pt x="46" y="166"/>
                    </a:lnTo>
                    <a:lnTo>
                      <a:pt x="88" y="166"/>
                    </a:lnTo>
                    <a:lnTo>
                      <a:pt x="88" y="154"/>
                    </a:lnTo>
                    <a:lnTo>
                      <a:pt x="87" y="153"/>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79"/>
              <p:cNvSpPr>
                <a:spLocks/>
              </p:cNvSpPr>
              <p:nvPr/>
            </p:nvSpPr>
            <p:spPr bwMode="auto">
              <a:xfrm>
                <a:off x="7064" y="29722"/>
                <a:ext cx="123" cy="167"/>
              </a:xfrm>
              <a:custGeom>
                <a:avLst/>
                <a:gdLst>
                  <a:gd name="T0" fmla="+- 0 7152 7064"/>
                  <a:gd name="T1" fmla="*/ T0 w 123"/>
                  <a:gd name="T2" fmla="+- 0 29888 29722"/>
                  <a:gd name="T3" fmla="*/ 29888 h 167"/>
                  <a:gd name="T4" fmla="+- 0 7110 7064"/>
                  <a:gd name="T5" fmla="*/ T4 w 123"/>
                  <a:gd name="T6" fmla="+- 0 29888 29722"/>
                  <a:gd name="T7" fmla="*/ 29888 h 167"/>
                  <a:gd name="T8" fmla="+- 0 7137 7064"/>
                  <a:gd name="T9" fmla="*/ T8 w 123"/>
                  <a:gd name="T10" fmla="+- 0 29889 29722"/>
                  <a:gd name="T11" fmla="*/ 29889 h 167"/>
                  <a:gd name="T12" fmla="+- 0 7150 7064"/>
                  <a:gd name="T13" fmla="*/ T12 w 123"/>
                  <a:gd name="T14" fmla="+- 0 29889 29722"/>
                  <a:gd name="T15" fmla="*/ 29889 h 167"/>
                  <a:gd name="T16" fmla="+- 0 7151 7064"/>
                  <a:gd name="T17" fmla="*/ T16 w 123"/>
                  <a:gd name="T18" fmla="+- 0 29889 29722"/>
                  <a:gd name="T19" fmla="*/ 29889 h 167"/>
                  <a:gd name="T20" fmla="+- 0 7152 7064"/>
                  <a:gd name="T21" fmla="*/ T20 w 123"/>
                  <a:gd name="T22" fmla="+- 0 29888 29722"/>
                  <a:gd name="T23" fmla="*/ 29888 h 167"/>
                </a:gdLst>
                <a:ahLst/>
                <a:cxnLst>
                  <a:cxn ang="0">
                    <a:pos x="T1" y="T3"/>
                  </a:cxn>
                  <a:cxn ang="0">
                    <a:pos x="T5" y="T7"/>
                  </a:cxn>
                  <a:cxn ang="0">
                    <a:pos x="T9" y="T11"/>
                  </a:cxn>
                  <a:cxn ang="0">
                    <a:pos x="T13" y="T15"/>
                  </a:cxn>
                  <a:cxn ang="0">
                    <a:pos x="T17" y="T19"/>
                  </a:cxn>
                  <a:cxn ang="0">
                    <a:pos x="T21" y="T23"/>
                  </a:cxn>
                </a:cxnLst>
                <a:rect l="0" t="0" r="r" b="b"/>
                <a:pathLst>
                  <a:path w="123" h="167">
                    <a:moveTo>
                      <a:pt x="88" y="166"/>
                    </a:moveTo>
                    <a:lnTo>
                      <a:pt x="46" y="166"/>
                    </a:lnTo>
                    <a:lnTo>
                      <a:pt x="73" y="167"/>
                    </a:lnTo>
                    <a:lnTo>
                      <a:pt x="86" y="167"/>
                    </a:lnTo>
                    <a:lnTo>
                      <a:pt x="87" y="167"/>
                    </a:lnTo>
                    <a:lnTo>
                      <a:pt x="88" y="166"/>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0"/>
              <p:cNvSpPr>
                <a:spLocks/>
              </p:cNvSpPr>
              <p:nvPr/>
            </p:nvSpPr>
            <p:spPr bwMode="auto">
              <a:xfrm>
                <a:off x="7064" y="29722"/>
                <a:ext cx="123" cy="167"/>
              </a:xfrm>
              <a:custGeom>
                <a:avLst/>
                <a:gdLst>
                  <a:gd name="T0" fmla="+- 0 7117 7064"/>
                  <a:gd name="T1" fmla="*/ T0 w 123"/>
                  <a:gd name="T2" fmla="+- 0 29722 29722"/>
                  <a:gd name="T3" fmla="*/ 29722 h 167"/>
                  <a:gd name="T4" fmla="+- 0 7113 7064"/>
                  <a:gd name="T5" fmla="*/ T4 w 123"/>
                  <a:gd name="T6" fmla="+- 0 29722 29722"/>
                  <a:gd name="T7" fmla="*/ 29722 h 167"/>
                  <a:gd name="T8" fmla="+- 0 7111 7064"/>
                  <a:gd name="T9" fmla="*/ T8 w 123"/>
                  <a:gd name="T10" fmla="+- 0 29722 29722"/>
                  <a:gd name="T11" fmla="*/ 29722 h 167"/>
                  <a:gd name="T12" fmla="+- 0 7109 7064"/>
                  <a:gd name="T13" fmla="*/ T12 w 123"/>
                  <a:gd name="T14" fmla="+- 0 29723 29722"/>
                  <a:gd name="T15" fmla="*/ 29723 h 167"/>
                  <a:gd name="T16" fmla="+- 0 7071 7064"/>
                  <a:gd name="T17" fmla="*/ T16 w 123"/>
                  <a:gd name="T18" fmla="+- 0 29743 29722"/>
                  <a:gd name="T19" fmla="*/ 29743 h 167"/>
                  <a:gd name="T20" fmla="+- 0 7068 7064"/>
                  <a:gd name="T21" fmla="*/ T20 w 123"/>
                  <a:gd name="T22" fmla="+- 0 29744 29722"/>
                  <a:gd name="T23" fmla="*/ 29744 h 167"/>
                  <a:gd name="T24" fmla="+- 0 7068 7064"/>
                  <a:gd name="T25" fmla="*/ T24 w 123"/>
                  <a:gd name="T26" fmla="+- 0 29745 29722"/>
                  <a:gd name="T27" fmla="*/ 29745 h 167"/>
                  <a:gd name="T28" fmla="+- 0 7068 7064"/>
                  <a:gd name="T29" fmla="*/ T28 w 123"/>
                  <a:gd name="T30" fmla="+- 0 29750 29722"/>
                  <a:gd name="T31" fmla="*/ 29750 h 167"/>
                  <a:gd name="T32" fmla="+- 0 7068 7064"/>
                  <a:gd name="T33" fmla="*/ T32 w 123"/>
                  <a:gd name="T34" fmla="+- 0 29751 29722"/>
                  <a:gd name="T35" fmla="*/ 29751 h 167"/>
                  <a:gd name="T36" fmla="+- 0 7071 7064"/>
                  <a:gd name="T37" fmla="*/ T36 w 123"/>
                  <a:gd name="T38" fmla="+- 0 29752 29722"/>
                  <a:gd name="T39" fmla="*/ 29752 h 167"/>
                  <a:gd name="T40" fmla="+- 0 7089 7064"/>
                  <a:gd name="T41" fmla="*/ T40 w 123"/>
                  <a:gd name="T42" fmla="+- 0 29761 29722"/>
                  <a:gd name="T43" fmla="*/ 29761 h 167"/>
                  <a:gd name="T44" fmla="+- 0 7092 7064"/>
                  <a:gd name="T45" fmla="*/ T44 w 123"/>
                  <a:gd name="T46" fmla="+- 0 29765 29722"/>
                  <a:gd name="T47" fmla="*/ 29765 h 167"/>
                  <a:gd name="T48" fmla="+- 0 7092 7064"/>
                  <a:gd name="T49" fmla="*/ T48 w 123"/>
                  <a:gd name="T50" fmla="+- 0 29850 29722"/>
                  <a:gd name="T51" fmla="*/ 29850 h 167"/>
                  <a:gd name="T52" fmla="+- 0 7092 7064"/>
                  <a:gd name="T53" fmla="*/ T52 w 123"/>
                  <a:gd name="T54" fmla="+- 0 29868 29722"/>
                  <a:gd name="T55" fmla="*/ 29868 h 167"/>
                  <a:gd name="T56" fmla="+- 0 7092 7064"/>
                  <a:gd name="T57" fmla="*/ T56 w 123"/>
                  <a:gd name="T58" fmla="+- 0 29873 29722"/>
                  <a:gd name="T59" fmla="*/ 29873 h 167"/>
                  <a:gd name="T60" fmla="+- 0 7089 7064"/>
                  <a:gd name="T61" fmla="*/ T60 w 123"/>
                  <a:gd name="T62" fmla="+- 0 29875 29722"/>
                  <a:gd name="T63" fmla="*/ 29875 h 167"/>
                  <a:gd name="T64" fmla="+- 0 7123 7064"/>
                  <a:gd name="T65" fmla="*/ T64 w 123"/>
                  <a:gd name="T66" fmla="+- 0 29875 29722"/>
                  <a:gd name="T67" fmla="*/ 29875 h 167"/>
                  <a:gd name="T68" fmla="+- 0 7120 7064"/>
                  <a:gd name="T69" fmla="*/ T68 w 123"/>
                  <a:gd name="T70" fmla="+- 0 29871 29722"/>
                  <a:gd name="T71" fmla="*/ 29871 h 167"/>
                  <a:gd name="T72" fmla="+- 0 7120 7064"/>
                  <a:gd name="T73" fmla="*/ T72 w 123"/>
                  <a:gd name="T74" fmla="+- 0 29777 29722"/>
                  <a:gd name="T75" fmla="*/ 29777 h 167"/>
                  <a:gd name="T76" fmla="+- 0 7121 7064"/>
                  <a:gd name="T77" fmla="*/ T76 w 123"/>
                  <a:gd name="T78" fmla="+- 0 29770 29722"/>
                  <a:gd name="T79" fmla="*/ 29770 h 167"/>
                  <a:gd name="T80" fmla="+- 0 7124 7064"/>
                  <a:gd name="T81" fmla="*/ T80 w 123"/>
                  <a:gd name="T82" fmla="+- 0 29766 29722"/>
                  <a:gd name="T83" fmla="*/ 29766 h 167"/>
                  <a:gd name="T84" fmla="+- 0 7130 7064"/>
                  <a:gd name="T85" fmla="*/ T84 w 123"/>
                  <a:gd name="T86" fmla="+- 0 29753 29722"/>
                  <a:gd name="T87" fmla="*/ 29753 h 167"/>
                  <a:gd name="T88" fmla="+- 0 7119 7064"/>
                  <a:gd name="T89" fmla="*/ T88 w 123"/>
                  <a:gd name="T90" fmla="+- 0 29753 29722"/>
                  <a:gd name="T91" fmla="*/ 29753 h 167"/>
                  <a:gd name="T92" fmla="+- 0 7117 7064"/>
                  <a:gd name="T93" fmla="*/ T92 w 123"/>
                  <a:gd name="T94" fmla="+- 0 29726 29722"/>
                  <a:gd name="T95" fmla="*/ 29726 h 167"/>
                  <a:gd name="T96" fmla="+- 0 7117 7064"/>
                  <a:gd name="T97" fmla="*/ T96 w 123"/>
                  <a:gd name="T98" fmla="+- 0 29724 29722"/>
                  <a:gd name="T99" fmla="*/ 29724 h 167"/>
                  <a:gd name="T100" fmla="+- 0 7117 7064"/>
                  <a:gd name="T101" fmla="*/ T100 w 123"/>
                  <a:gd name="T102" fmla="+- 0 29722 29722"/>
                  <a:gd name="T103" fmla="*/ 29722 h 16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123" h="167">
                    <a:moveTo>
                      <a:pt x="53" y="0"/>
                    </a:moveTo>
                    <a:lnTo>
                      <a:pt x="49" y="0"/>
                    </a:lnTo>
                    <a:lnTo>
                      <a:pt x="47" y="0"/>
                    </a:lnTo>
                    <a:lnTo>
                      <a:pt x="45" y="1"/>
                    </a:lnTo>
                    <a:lnTo>
                      <a:pt x="7" y="21"/>
                    </a:lnTo>
                    <a:lnTo>
                      <a:pt x="4" y="22"/>
                    </a:lnTo>
                    <a:lnTo>
                      <a:pt x="4" y="23"/>
                    </a:lnTo>
                    <a:lnTo>
                      <a:pt x="4" y="28"/>
                    </a:lnTo>
                    <a:lnTo>
                      <a:pt x="4" y="29"/>
                    </a:lnTo>
                    <a:lnTo>
                      <a:pt x="7" y="30"/>
                    </a:lnTo>
                    <a:lnTo>
                      <a:pt x="25" y="39"/>
                    </a:lnTo>
                    <a:lnTo>
                      <a:pt x="28" y="43"/>
                    </a:lnTo>
                    <a:lnTo>
                      <a:pt x="28" y="128"/>
                    </a:lnTo>
                    <a:lnTo>
                      <a:pt x="28" y="146"/>
                    </a:lnTo>
                    <a:lnTo>
                      <a:pt x="28" y="151"/>
                    </a:lnTo>
                    <a:lnTo>
                      <a:pt x="25" y="153"/>
                    </a:lnTo>
                    <a:lnTo>
                      <a:pt x="59" y="153"/>
                    </a:lnTo>
                    <a:lnTo>
                      <a:pt x="56" y="149"/>
                    </a:lnTo>
                    <a:lnTo>
                      <a:pt x="56" y="55"/>
                    </a:lnTo>
                    <a:lnTo>
                      <a:pt x="57" y="48"/>
                    </a:lnTo>
                    <a:lnTo>
                      <a:pt x="60" y="44"/>
                    </a:lnTo>
                    <a:lnTo>
                      <a:pt x="66" y="31"/>
                    </a:lnTo>
                    <a:lnTo>
                      <a:pt x="55" y="31"/>
                    </a:lnTo>
                    <a:lnTo>
                      <a:pt x="53" y="4"/>
                    </a:lnTo>
                    <a:lnTo>
                      <a:pt x="53" y="2"/>
                    </a:lnTo>
                    <a:lnTo>
                      <a:pt x="53"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1"/>
              <p:cNvSpPr>
                <a:spLocks/>
              </p:cNvSpPr>
              <p:nvPr/>
            </p:nvSpPr>
            <p:spPr bwMode="auto">
              <a:xfrm>
                <a:off x="7064" y="29722"/>
                <a:ext cx="123" cy="167"/>
              </a:xfrm>
              <a:custGeom>
                <a:avLst/>
                <a:gdLst>
                  <a:gd name="T0" fmla="+- 0 7185 7064"/>
                  <a:gd name="T1" fmla="*/ T0 w 123"/>
                  <a:gd name="T2" fmla="+- 0 29749 29722"/>
                  <a:gd name="T3" fmla="*/ 29749 h 167"/>
                  <a:gd name="T4" fmla="+- 0 7152 7064"/>
                  <a:gd name="T5" fmla="*/ T4 w 123"/>
                  <a:gd name="T6" fmla="+- 0 29749 29722"/>
                  <a:gd name="T7" fmla="*/ 29749 h 167"/>
                  <a:gd name="T8" fmla="+- 0 7156 7064"/>
                  <a:gd name="T9" fmla="*/ T8 w 123"/>
                  <a:gd name="T10" fmla="+- 0 29750 29722"/>
                  <a:gd name="T11" fmla="*/ 29750 h 167"/>
                  <a:gd name="T12" fmla="+- 0 7159 7064"/>
                  <a:gd name="T13" fmla="*/ T12 w 123"/>
                  <a:gd name="T14" fmla="+- 0 29752 29722"/>
                  <a:gd name="T15" fmla="*/ 29752 h 167"/>
                  <a:gd name="T16" fmla="+- 0 7162 7064"/>
                  <a:gd name="T17" fmla="*/ T16 w 123"/>
                  <a:gd name="T18" fmla="+- 0 29754 29722"/>
                  <a:gd name="T19" fmla="*/ 29754 h 167"/>
                  <a:gd name="T20" fmla="+- 0 7166 7064"/>
                  <a:gd name="T21" fmla="*/ T20 w 123"/>
                  <a:gd name="T22" fmla="+- 0 29756 29722"/>
                  <a:gd name="T23" fmla="*/ 29756 h 167"/>
                  <a:gd name="T24" fmla="+- 0 7178 7064"/>
                  <a:gd name="T25" fmla="*/ T24 w 123"/>
                  <a:gd name="T26" fmla="+- 0 29756 29722"/>
                  <a:gd name="T27" fmla="*/ 29756 h 167"/>
                  <a:gd name="T28" fmla="+- 0 7185 7064"/>
                  <a:gd name="T29" fmla="*/ T28 w 123"/>
                  <a:gd name="T30" fmla="+- 0 29749 29722"/>
                  <a:gd name="T31" fmla="*/ 29749 h 167"/>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23" h="167">
                    <a:moveTo>
                      <a:pt x="121" y="27"/>
                    </a:moveTo>
                    <a:lnTo>
                      <a:pt x="88" y="27"/>
                    </a:lnTo>
                    <a:lnTo>
                      <a:pt x="92" y="28"/>
                    </a:lnTo>
                    <a:lnTo>
                      <a:pt x="95" y="30"/>
                    </a:lnTo>
                    <a:lnTo>
                      <a:pt x="98" y="32"/>
                    </a:lnTo>
                    <a:lnTo>
                      <a:pt x="102" y="34"/>
                    </a:lnTo>
                    <a:lnTo>
                      <a:pt x="114" y="34"/>
                    </a:lnTo>
                    <a:lnTo>
                      <a:pt x="121" y="27"/>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82"/>
              <p:cNvSpPr>
                <a:spLocks/>
              </p:cNvSpPr>
              <p:nvPr/>
            </p:nvSpPr>
            <p:spPr bwMode="auto">
              <a:xfrm>
                <a:off x="7064" y="29722"/>
                <a:ext cx="123" cy="167"/>
              </a:xfrm>
              <a:custGeom>
                <a:avLst/>
                <a:gdLst>
                  <a:gd name="T0" fmla="+- 0 7152 7064"/>
                  <a:gd name="T1" fmla="*/ T0 w 123"/>
                  <a:gd name="T2" fmla="+- 0 29723 29722"/>
                  <a:gd name="T3" fmla="*/ 29723 h 167"/>
                  <a:gd name="T4" fmla="+- 0 7135 7064"/>
                  <a:gd name="T5" fmla="*/ T4 w 123"/>
                  <a:gd name="T6" fmla="+- 0 29736 29722"/>
                  <a:gd name="T7" fmla="*/ 29736 h 167"/>
                  <a:gd name="T8" fmla="+- 0 7121 7064"/>
                  <a:gd name="T9" fmla="*/ T8 w 123"/>
                  <a:gd name="T10" fmla="+- 0 29753 29722"/>
                  <a:gd name="T11" fmla="*/ 29753 h 167"/>
                  <a:gd name="T12" fmla="+- 0 7130 7064"/>
                  <a:gd name="T13" fmla="*/ T12 w 123"/>
                  <a:gd name="T14" fmla="+- 0 29753 29722"/>
                  <a:gd name="T15" fmla="*/ 29753 h 167"/>
                  <a:gd name="T16" fmla="+- 0 7140 7064"/>
                  <a:gd name="T17" fmla="*/ T16 w 123"/>
                  <a:gd name="T18" fmla="+- 0 29749 29722"/>
                  <a:gd name="T19" fmla="*/ 29749 h 167"/>
                  <a:gd name="T20" fmla="+- 0 7185 7064"/>
                  <a:gd name="T21" fmla="*/ T20 w 123"/>
                  <a:gd name="T22" fmla="+- 0 29749 29722"/>
                  <a:gd name="T23" fmla="*/ 29749 h 167"/>
                  <a:gd name="T24" fmla="+- 0 7187 7064"/>
                  <a:gd name="T25" fmla="*/ T24 w 123"/>
                  <a:gd name="T26" fmla="+- 0 29748 29722"/>
                  <a:gd name="T27" fmla="*/ 29748 h 167"/>
                  <a:gd name="T28" fmla="+- 0 7187 7064"/>
                  <a:gd name="T29" fmla="*/ T28 w 123"/>
                  <a:gd name="T30" fmla="+- 0 29736 29722"/>
                  <a:gd name="T31" fmla="*/ 29736 h 167"/>
                  <a:gd name="T32" fmla="+- 0 7180 7064"/>
                  <a:gd name="T33" fmla="*/ T32 w 123"/>
                  <a:gd name="T34" fmla="+- 0 29725 29722"/>
                  <a:gd name="T35" fmla="*/ 29725 h 167"/>
                  <a:gd name="T36" fmla="+- 0 7152 7064"/>
                  <a:gd name="T37" fmla="*/ T36 w 123"/>
                  <a:gd name="T38" fmla="+- 0 29723 29722"/>
                  <a:gd name="T39" fmla="*/ 29723 h 16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23" h="167">
                    <a:moveTo>
                      <a:pt x="88" y="1"/>
                    </a:moveTo>
                    <a:lnTo>
                      <a:pt x="71" y="14"/>
                    </a:lnTo>
                    <a:lnTo>
                      <a:pt x="57" y="31"/>
                    </a:lnTo>
                    <a:lnTo>
                      <a:pt x="66" y="31"/>
                    </a:lnTo>
                    <a:lnTo>
                      <a:pt x="76" y="27"/>
                    </a:lnTo>
                    <a:lnTo>
                      <a:pt x="121" y="27"/>
                    </a:lnTo>
                    <a:lnTo>
                      <a:pt x="123" y="26"/>
                    </a:lnTo>
                    <a:lnTo>
                      <a:pt x="123" y="14"/>
                    </a:lnTo>
                    <a:lnTo>
                      <a:pt x="116" y="3"/>
                    </a:lnTo>
                    <a:lnTo>
                      <a:pt x="88" y="1"/>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4" name="Group 83"/>
            <p:cNvGrpSpPr>
              <a:grpSpLocks/>
            </p:cNvGrpSpPr>
            <p:nvPr/>
          </p:nvGrpSpPr>
          <p:grpSpPr bwMode="auto">
            <a:xfrm>
              <a:off x="7182" y="29722"/>
              <a:ext cx="141" cy="168"/>
              <a:chOff x="7182" y="29722"/>
              <a:chExt cx="141" cy="168"/>
            </a:xfrm>
          </p:grpSpPr>
          <p:sp>
            <p:nvSpPr>
              <p:cNvPr id="83" name="Freeform 84"/>
              <p:cNvSpPr>
                <a:spLocks/>
              </p:cNvSpPr>
              <p:nvPr/>
            </p:nvSpPr>
            <p:spPr bwMode="auto">
              <a:xfrm>
                <a:off x="7182" y="29722"/>
                <a:ext cx="141" cy="168"/>
              </a:xfrm>
              <a:custGeom>
                <a:avLst/>
                <a:gdLst>
                  <a:gd name="T0" fmla="+- 0 7251 7182"/>
                  <a:gd name="T1" fmla="*/ T0 w 141"/>
                  <a:gd name="T2" fmla="+- 0 29722 29722"/>
                  <a:gd name="T3" fmla="*/ 29722 h 168"/>
                  <a:gd name="T4" fmla="+- 0 7196 7182"/>
                  <a:gd name="T5" fmla="*/ T4 w 141"/>
                  <a:gd name="T6" fmla="+- 0 29755 29722"/>
                  <a:gd name="T7" fmla="*/ 29755 h 168"/>
                  <a:gd name="T8" fmla="+- 0 7182 7182"/>
                  <a:gd name="T9" fmla="*/ T8 w 141"/>
                  <a:gd name="T10" fmla="+- 0 29813 29722"/>
                  <a:gd name="T11" fmla="*/ 29813 h 168"/>
                  <a:gd name="T12" fmla="+- 0 7184 7182"/>
                  <a:gd name="T13" fmla="*/ T12 w 141"/>
                  <a:gd name="T14" fmla="+- 0 29832 29722"/>
                  <a:gd name="T15" fmla="*/ 29832 h 168"/>
                  <a:gd name="T16" fmla="+- 0 7231 7182"/>
                  <a:gd name="T17" fmla="*/ T16 w 141"/>
                  <a:gd name="T18" fmla="+- 0 29887 29722"/>
                  <a:gd name="T19" fmla="*/ 29887 h 168"/>
                  <a:gd name="T20" fmla="+- 0 7252 7182"/>
                  <a:gd name="T21" fmla="*/ T20 w 141"/>
                  <a:gd name="T22" fmla="+- 0 29890 29722"/>
                  <a:gd name="T23" fmla="*/ 29890 h 168"/>
                  <a:gd name="T24" fmla="+- 0 7278 7182"/>
                  <a:gd name="T25" fmla="*/ T24 w 141"/>
                  <a:gd name="T26" fmla="+- 0 29890 29722"/>
                  <a:gd name="T27" fmla="*/ 29890 h 168"/>
                  <a:gd name="T28" fmla="+- 0 7299 7182"/>
                  <a:gd name="T29" fmla="*/ T28 w 141"/>
                  <a:gd name="T30" fmla="+- 0 29879 29722"/>
                  <a:gd name="T31" fmla="*/ 29879 h 168"/>
                  <a:gd name="T32" fmla="+- 0 7308 7182"/>
                  <a:gd name="T33" fmla="*/ T32 w 141"/>
                  <a:gd name="T34" fmla="+- 0 29870 29722"/>
                  <a:gd name="T35" fmla="*/ 29870 h 168"/>
                  <a:gd name="T36" fmla="+- 0 7259 7182"/>
                  <a:gd name="T37" fmla="*/ T36 w 141"/>
                  <a:gd name="T38" fmla="+- 0 29870 29722"/>
                  <a:gd name="T39" fmla="*/ 29870 h 168"/>
                  <a:gd name="T40" fmla="+- 0 7240 7182"/>
                  <a:gd name="T41" fmla="*/ T40 w 141"/>
                  <a:gd name="T42" fmla="+- 0 29863 29722"/>
                  <a:gd name="T43" fmla="*/ 29863 h 168"/>
                  <a:gd name="T44" fmla="+- 0 7225 7182"/>
                  <a:gd name="T45" fmla="*/ T44 w 141"/>
                  <a:gd name="T46" fmla="+- 0 29848 29722"/>
                  <a:gd name="T47" fmla="*/ 29848 h 168"/>
                  <a:gd name="T48" fmla="+- 0 7215 7182"/>
                  <a:gd name="T49" fmla="*/ T48 w 141"/>
                  <a:gd name="T50" fmla="+- 0 29828 29722"/>
                  <a:gd name="T51" fmla="*/ 29828 h 168"/>
                  <a:gd name="T52" fmla="+- 0 7211 7182"/>
                  <a:gd name="T53" fmla="*/ T52 w 141"/>
                  <a:gd name="T54" fmla="+- 0 29804 29722"/>
                  <a:gd name="T55" fmla="*/ 29804 h 168"/>
                  <a:gd name="T56" fmla="+- 0 7211 7182"/>
                  <a:gd name="T57" fmla="*/ T56 w 141"/>
                  <a:gd name="T58" fmla="+- 0 29795 29722"/>
                  <a:gd name="T59" fmla="*/ 29795 h 168"/>
                  <a:gd name="T60" fmla="+- 0 7211 7182"/>
                  <a:gd name="T61" fmla="*/ T60 w 141"/>
                  <a:gd name="T62" fmla="+- 0 29788 29722"/>
                  <a:gd name="T63" fmla="*/ 29788 h 168"/>
                  <a:gd name="T64" fmla="+- 0 7212 7182"/>
                  <a:gd name="T65" fmla="*/ T64 w 141"/>
                  <a:gd name="T66" fmla="+- 0 29785 29722"/>
                  <a:gd name="T67" fmla="*/ 29785 h 168"/>
                  <a:gd name="T68" fmla="+- 0 7314 7182"/>
                  <a:gd name="T69" fmla="*/ T68 w 141"/>
                  <a:gd name="T70" fmla="+- 0 29785 29722"/>
                  <a:gd name="T71" fmla="*/ 29785 h 168"/>
                  <a:gd name="T72" fmla="+- 0 7319 7182"/>
                  <a:gd name="T73" fmla="*/ T72 w 141"/>
                  <a:gd name="T74" fmla="+- 0 29784 29722"/>
                  <a:gd name="T75" fmla="*/ 29784 h 168"/>
                  <a:gd name="T76" fmla="+- 0 7318 7182"/>
                  <a:gd name="T77" fmla="*/ T76 w 141"/>
                  <a:gd name="T78" fmla="+- 0 29774 29722"/>
                  <a:gd name="T79" fmla="*/ 29774 h 168"/>
                  <a:gd name="T80" fmla="+- 0 7318 7182"/>
                  <a:gd name="T81" fmla="*/ T80 w 141"/>
                  <a:gd name="T82" fmla="+- 0 29773 29722"/>
                  <a:gd name="T83" fmla="*/ 29773 h 168"/>
                  <a:gd name="T84" fmla="+- 0 7274 7182"/>
                  <a:gd name="T85" fmla="*/ T84 w 141"/>
                  <a:gd name="T86" fmla="+- 0 29773 29722"/>
                  <a:gd name="T87" fmla="*/ 29773 h 168"/>
                  <a:gd name="T88" fmla="+- 0 7215 7182"/>
                  <a:gd name="T89" fmla="*/ T88 w 141"/>
                  <a:gd name="T90" fmla="+- 0 29768 29722"/>
                  <a:gd name="T91" fmla="*/ 29768 h 168"/>
                  <a:gd name="T92" fmla="+- 0 7226 7182"/>
                  <a:gd name="T93" fmla="*/ T92 w 141"/>
                  <a:gd name="T94" fmla="+- 0 29748 29722"/>
                  <a:gd name="T95" fmla="*/ 29748 h 168"/>
                  <a:gd name="T96" fmla="+- 0 7242 7182"/>
                  <a:gd name="T97" fmla="*/ T96 w 141"/>
                  <a:gd name="T98" fmla="+- 0 29737 29722"/>
                  <a:gd name="T99" fmla="*/ 29737 h 168"/>
                  <a:gd name="T100" fmla="+- 0 7263 7182"/>
                  <a:gd name="T101" fmla="*/ T100 w 141"/>
                  <a:gd name="T102" fmla="+- 0 29735 29722"/>
                  <a:gd name="T103" fmla="*/ 29735 h 168"/>
                  <a:gd name="T104" fmla="+- 0 7293 7182"/>
                  <a:gd name="T105" fmla="*/ T104 w 141"/>
                  <a:gd name="T106" fmla="+- 0 29735 29722"/>
                  <a:gd name="T107" fmla="*/ 29735 h 168"/>
                  <a:gd name="T108" fmla="+- 0 7282 7182"/>
                  <a:gd name="T109" fmla="*/ T108 w 141"/>
                  <a:gd name="T110" fmla="+- 0 29728 29722"/>
                  <a:gd name="T111" fmla="*/ 29728 h 168"/>
                  <a:gd name="T112" fmla="+- 0 7251 7182"/>
                  <a:gd name="T113" fmla="*/ T112 w 141"/>
                  <a:gd name="T114" fmla="+- 0 29722 29722"/>
                  <a:gd name="T115" fmla="*/ 29722 h 1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141" h="168">
                    <a:moveTo>
                      <a:pt x="69" y="0"/>
                    </a:moveTo>
                    <a:lnTo>
                      <a:pt x="14" y="33"/>
                    </a:lnTo>
                    <a:lnTo>
                      <a:pt x="0" y="91"/>
                    </a:lnTo>
                    <a:lnTo>
                      <a:pt x="2" y="110"/>
                    </a:lnTo>
                    <a:lnTo>
                      <a:pt x="49" y="165"/>
                    </a:lnTo>
                    <a:lnTo>
                      <a:pt x="70" y="168"/>
                    </a:lnTo>
                    <a:lnTo>
                      <a:pt x="96" y="168"/>
                    </a:lnTo>
                    <a:lnTo>
                      <a:pt x="117" y="157"/>
                    </a:lnTo>
                    <a:lnTo>
                      <a:pt x="126" y="148"/>
                    </a:lnTo>
                    <a:lnTo>
                      <a:pt x="77" y="148"/>
                    </a:lnTo>
                    <a:lnTo>
                      <a:pt x="58" y="141"/>
                    </a:lnTo>
                    <a:lnTo>
                      <a:pt x="43" y="126"/>
                    </a:lnTo>
                    <a:lnTo>
                      <a:pt x="33" y="106"/>
                    </a:lnTo>
                    <a:lnTo>
                      <a:pt x="29" y="82"/>
                    </a:lnTo>
                    <a:lnTo>
                      <a:pt x="29" y="73"/>
                    </a:lnTo>
                    <a:lnTo>
                      <a:pt x="29" y="66"/>
                    </a:lnTo>
                    <a:lnTo>
                      <a:pt x="30" y="63"/>
                    </a:lnTo>
                    <a:lnTo>
                      <a:pt x="132" y="63"/>
                    </a:lnTo>
                    <a:lnTo>
                      <a:pt x="137" y="62"/>
                    </a:lnTo>
                    <a:lnTo>
                      <a:pt x="136" y="52"/>
                    </a:lnTo>
                    <a:lnTo>
                      <a:pt x="136" y="51"/>
                    </a:lnTo>
                    <a:lnTo>
                      <a:pt x="92" y="51"/>
                    </a:lnTo>
                    <a:lnTo>
                      <a:pt x="33" y="46"/>
                    </a:lnTo>
                    <a:lnTo>
                      <a:pt x="44" y="26"/>
                    </a:lnTo>
                    <a:lnTo>
                      <a:pt x="60" y="15"/>
                    </a:lnTo>
                    <a:lnTo>
                      <a:pt x="81" y="13"/>
                    </a:lnTo>
                    <a:lnTo>
                      <a:pt x="111" y="13"/>
                    </a:lnTo>
                    <a:lnTo>
                      <a:pt x="100" y="6"/>
                    </a:lnTo>
                    <a:lnTo>
                      <a:pt x="69"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5"/>
              <p:cNvSpPr>
                <a:spLocks/>
              </p:cNvSpPr>
              <p:nvPr/>
            </p:nvSpPr>
            <p:spPr bwMode="auto">
              <a:xfrm>
                <a:off x="7182" y="29722"/>
                <a:ext cx="141" cy="168"/>
              </a:xfrm>
              <a:custGeom>
                <a:avLst/>
                <a:gdLst>
                  <a:gd name="T0" fmla="+- 0 7315 7182"/>
                  <a:gd name="T1" fmla="*/ T0 w 141"/>
                  <a:gd name="T2" fmla="+- 0 29841 29722"/>
                  <a:gd name="T3" fmla="*/ 29841 h 168"/>
                  <a:gd name="T4" fmla="+- 0 7314 7182"/>
                  <a:gd name="T5" fmla="*/ T4 w 141"/>
                  <a:gd name="T6" fmla="+- 0 29842 29722"/>
                  <a:gd name="T7" fmla="*/ 29842 h 168"/>
                  <a:gd name="T8" fmla="+- 0 7303 7182"/>
                  <a:gd name="T9" fmla="*/ T8 w 141"/>
                  <a:gd name="T10" fmla="+- 0 29856 29722"/>
                  <a:gd name="T11" fmla="*/ 29856 h 168"/>
                  <a:gd name="T12" fmla="+- 0 7285 7182"/>
                  <a:gd name="T13" fmla="*/ T12 w 141"/>
                  <a:gd name="T14" fmla="+- 0 29866 29722"/>
                  <a:gd name="T15" fmla="*/ 29866 h 168"/>
                  <a:gd name="T16" fmla="+- 0 7259 7182"/>
                  <a:gd name="T17" fmla="*/ T16 w 141"/>
                  <a:gd name="T18" fmla="+- 0 29870 29722"/>
                  <a:gd name="T19" fmla="*/ 29870 h 168"/>
                  <a:gd name="T20" fmla="+- 0 7308 7182"/>
                  <a:gd name="T21" fmla="*/ T20 w 141"/>
                  <a:gd name="T22" fmla="+- 0 29870 29722"/>
                  <a:gd name="T23" fmla="*/ 29870 h 168"/>
                  <a:gd name="T24" fmla="+- 0 7313 7182"/>
                  <a:gd name="T25" fmla="*/ T24 w 141"/>
                  <a:gd name="T26" fmla="+- 0 29864 29722"/>
                  <a:gd name="T27" fmla="*/ 29864 h 168"/>
                  <a:gd name="T28" fmla="+- 0 7321 7182"/>
                  <a:gd name="T29" fmla="*/ T28 w 141"/>
                  <a:gd name="T30" fmla="+- 0 29850 29722"/>
                  <a:gd name="T31" fmla="*/ 29850 h 168"/>
                  <a:gd name="T32" fmla="+- 0 7323 7182"/>
                  <a:gd name="T33" fmla="*/ T32 w 141"/>
                  <a:gd name="T34" fmla="+- 0 29846 29722"/>
                  <a:gd name="T35" fmla="*/ 29846 h 168"/>
                  <a:gd name="T36" fmla="+- 0 7323 7182"/>
                  <a:gd name="T37" fmla="*/ T36 w 141"/>
                  <a:gd name="T38" fmla="+- 0 29845 29722"/>
                  <a:gd name="T39" fmla="*/ 29845 h 168"/>
                  <a:gd name="T40" fmla="+- 0 7321 7182"/>
                  <a:gd name="T41" fmla="*/ T40 w 141"/>
                  <a:gd name="T42" fmla="+- 0 29845 29722"/>
                  <a:gd name="T43" fmla="*/ 29845 h 168"/>
                  <a:gd name="T44" fmla="+- 0 7316 7182"/>
                  <a:gd name="T45" fmla="*/ T44 w 141"/>
                  <a:gd name="T46" fmla="+- 0 29842 29722"/>
                  <a:gd name="T47" fmla="*/ 29842 h 168"/>
                  <a:gd name="T48" fmla="+- 0 7315 7182"/>
                  <a:gd name="T49" fmla="*/ T48 w 141"/>
                  <a:gd name="T50" fmla="+- 0 29841 29722"/>
                  <a:gd name="T51" fmla="*/ 29841 h 1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141" h="168">
                    <a:moveTo>
                      <a:pt x="133" y="119"/>
                    </a:moveTo>
                    <a:lnTo>
                      <a:pt x="132" y="120"/>
                    </a:lnTo>
                    <a:lnTo>
                      <a:pt x="121" y="134"/>
                    </a:lnTo>
                    <a:lnTo>
                      <a:pt x="103" y="144"/>
                    </a:lnTo>
                    <a:lnTo>
                      <a:pt x="77" y="148"/>
                    </a:lnTo>
                    <a:lnTo>
                      <a:pt x="126" y="148"/>
                    </a:lnTo>
                    <a:lnTo>
                      <a:pt x="131" y="142"/>
                    </a:lnTo>
                    <a:lnTo>
                      <a:pt x="139" y="128"/>
                    </a:lnTo>
                    <a:lnTo>
                      <a:pt x="141" y="124"/>
                    </a:lnTo>
                    <a:lnTo>
                      <a:pt x="141" y="123"/>
                    </a:lnTo>
                    <a:lnTo>
                      <a:pt x="139" y="123"/>
                    </a:lnTo>
                    <a:lnTo>
                      <a:pt x="134" y="120"/>
                    </a:lnTo>
                    <a:lnTo>
                      <a:pt x="133" y="119"/>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6"/>
              <p:cNvSpPr>
                <a:spLocks/>
              </p:cNvSpPr>
              <p:nvPr/>
            </p:nvSpPr>
            <p:spPr bwMode="auto">
              <a:xfrm>
                <a:off x="7182" y="29722"/>
                <a:ext cx="141" cy="168"/>
              </a:xfrm>
              <a:custGeom>
                <a:avLst/>
                <a:gdLst>
                  <a:gd name="T0" fmla="+- 0 7293 7182"/>
                  <a:gd name="T1" fmla="*/ T0 w 141"/>
                  <a:gd name="T2" fmla="+- 0 29735 29722"/>
                  <a:gd name="T3" fmla="*/ 29735 h 168"/>
                  <a:gd name="T4" fmla="+- 0 7263 7182"/>
                  <a:gd name="T5" fmla="*/ T4 w 141"/>
                  <a:gd name="T6" fmla="+- 0 29735 29722"/>
                  <a:gd name="T7" fmla="*/ 29735 h 168"/>
                  <a:gd name="T8" fmla="+- 0 7280 7182"/>
                  <a:gd name="T9" fmla="*/ T8 w 141"/>
                  <a:gd name="T10" fmla="+- 0 29750 29722"/>
                  <a:gd name="T11" fmla="*/ 29750 h 168"/>
                  <a:gd name="T12" fmla="+- 0 7284 7182"/>
                  <a:gd name="T13" fmla="*/ T12 w 141"/>
                  <a:gd name="T14" fmla="+- 0 29768 29722"/>
                  <a:gd name="T15" fmla="*/ 29768 h 168"/>
                  <a:gd name="T16" fmla="+- 0 7284 7182"/>
                  <a:gd name="T17" fmla="*/ T16 w 141"/>
                  <a:gd name="T18" fmla="+- 0 29771 29722"/>
                  <a:gd name="T19" fmla="*/ 29771 h 168"/>
                  <a:gd name="T20" fmla="+- 0 7281 7182"/>
                  <a:gd name="T21" fmla="*/ T20 w 141"/>
                  <a:gd name="T22" fmla="+- 0 29773 29722"/>
                  <a:gd name="T23" fmla="*/ 29773 h 168"/>
                  <a:gd name="T24" fmla="+- 0 7318 7182"/>
                  <a:gd name="T25" fmla="*/ T24 w 141"/>
                  <a:gd name="T26" fmla="+- 0 29773 29722"/>
                  <a:gd name="T27" fmla="*/ 29773 h 168"/>
                  <a:gd name="T28" fmla="+- 0 7314 7182"/>
                  <a:gd name="T29" fmla="*/ T28 w 141"/>
                  <a:gd name="T30" fmla="+- 0 29758 29722"/>
                  <a:gd name="T31" fmla="*/ 29758 h 168"/>
                  <a:gd name="T32" fmla="+- 0 7302 7182"/>
                  <a:gd name="T33" fmla="*/ T32 w 141"/>
                  <a:gd name="T34" fmla="+- 0 29741 29722"/>
                  <a:gd name="T35" fmla="*/ 29741 h 168"/>
                  <a:gd name="T36" fmla="+- 0 7293 7182"/>
                  <a:gd name="T37" fmla="*/ T36 w 141"/>
                  <a:gd name="T38" fmla="+- 0 29735 29722"/>
                  <a:gd name="T39" fmla="*/ 29735 h 1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41" h="168">
                    <a:moveTo>
                      <a:pt x="111" y="13"/>
                    </a:moveTo>
                    <a:lnTo>
                      <a:pt x="81" y="13"/>
                    </a:lnTo>
                    <a:lnTo>
                      <a:pt x="98" y="28"/>
                    </a:lnTo>
                    <a:lnTo>
                      <a:pt x="102" y="46"/>
                    </a:lnTo>
                    <a:lnTo>
                      <a:pt x="102" y="49"/>
                    </a:lnTo>
                    <a:lnTo>
                      <a:pt x="99" y="51"/>
                    </a:lnTo>
                    <a:lnTo>
                      <a:pt x="136" y="51"/>
                    </a:lnTo>
                    <a:lnTo>
                      <a:pt x="132" y="36"/>
                    </a:lnTo>
                    <a:lnTo>
                      <a:pt x="120" y="19"/>
                    </a:lnTo>
                    <a:lnTo>
                      <a:pt x="111" y="13"/>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5" name="Group 87"/>
            <p:cNvGrpSpPr>
              <a:grpSpLocks/>
            </p:cNvGrpSpPr>
            <p:nvPr/>
          </p:nvGrpSpPr>
          <p:grpSpPr bwMode="auto">
            <a:xfrm>
              <a:off x="6246" y="29224"/>
              <a:ext cx="2" cy="1371"/>
              <a:chOff x="6246" y="29224"/>
              <a:chExt cx="2" cy="1371"/>
            </a:xfrm>
          </p:grpSpPr>
          <p:sp>
            <p:nvSpPr>
              <p:cNvPr id="82" name="Freeform 88"/>
              <p:cNvSpPr>
                <a:spLocks/>
              </p:cNvSpPr>
              <p:nvPr/>
            </p:nvSpPr>
            <p:spPr bwMode="auto">
              <a:xfrm>
                <a:off x="6246" y="29224"/>
                <a:ext cx="2" cy="1371"/>
              </a:xfrm>
              <a:custGeom>
                <a:avLst/>
                <a:gdLst>
                  <a:gd name="T0" fmla="+- 0 29224 29224"/>
                  <a:gd name="T1" fmla="*/ 29224 h 1371"/>
                  <a:gd name="T2" fmla="+- 0 30595 29224"/>
                  <a:gd name="T3" fmla="*/ 30595 h 1371"/>
                </a:gdLst>
                <a:ahLst/>
                <a:cxnLst>
                  <a:cxn ang="0">
                    <a:pos x="0" y="T1"/>
                  </a:cxn>
                  <a:cxn ang="0">
                    <a:pos x="0" y="T3"/>
                  </a:cxn>
                </a:cxnLst>
                <a:rect l="0" t="0" r="r" b="b"/>
                <a:pathLst>
                  <a:path h="1371">
                    <a:moveTo>
                      <a:pt x="0" y="0"/>
                    </a:moveTo>
                    <a:lnTo>
                      <a:pt x="0" y="1371"/>
                    </a:lnTo>
                  </a:path>
                </a:pathLst>
              </a:custGeom>
              <a:noFill/>
              <a:ln w="9137">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6" name="Group 89"/>
            <p:cNvGrpSpPr>
              <a:grpSpLocks/>
            </p:cNvGrpSpPr>
            <p:nvPr/>
          </p:nvGrpSpPr>
          <p:grpSpPr bwMode="auto">
            <a:xfrm>
              <a:off x="1438" y="29363"/>
              <a:ext cx="168" cy="525"/>
              <a:chOff x="1438" y="29363"/>
              <a:chExt cx="168" cy="525"/>
            </a:xfrm>
          </p:grpSpPr>
          <p:sp>
            <p:nvSpPr>
              <p:cNvPr id="81" name="Freeform 90"/>
              <p:cNvSpPr>
                <a:spLocks/>
              </p:cNvSpPr>
              <p:nvPr/>
            </p:nvSpPr>
            <p:spPr bwMode="auto">
              <a:xfrm>
                <a:off x="1438" y="29363"/>
                <a:ext cx="168" cy="525"/>
              </a:xfrm>
              <a:custGeom>
                <a:avLst/>
                <a:gdLst>
                  <a:gd name="T0" fmla="+- 0 1487 1438"/>
                  <a:gd name="T1" fmla="*/ T0 w 168"/>
                  <a:gd name="T2" fmla="+- 0 29363 29363"/>
                  <a:gd name="T3" fmla="*/ 29363 h 525"/>
                  <a:gd name="T4" fmla="+- 0 1438 1438"/>
                  <a:gd name="T5" fmla="*/ T4 w 168"/>
                  <a:gd name="T6" fmla="+- 0 29363 29363"/>
                  <a:gd name="T7" fmla="*/ 29363 h 525"/>
                  <a:gd name="T8" fmla="+- 0 1456 1438"/>
                  <a:gd name="T9" fmla="*/ T8 w 168"/>
                  <a:gd name="T10" fmla="+- 0 29364 29363"/>
                  <a:gd name="T11" fmla="*/ 29364 h 525"/>
                  <a:gd name="T12" fmla="+- 0 1474 1438"/>
                  <a:gd name="T13" fmla="*/ T12 w 168"/>
                  <a:gd name="T14" fmla="+- 0 29372 29363"/>
                  <a:gd name="T15" fmla="*/ 29372 h 525"/>
                  <a:gd name="T16" fmla="+- 0 1480 1438"/>
                  <a:gd name="T17" fmla="*/ T16 w 168"/>
                  <a:gd name="T18" fmla="+- 0 29376 29363"/>
                  <a:gd name="T19" fmla="*/ 29376 h 525"/>
                  <a:gd name="T20" fmla="+- 0 1486 1438"/>
                  <a:gd name="T21" fmla="*/ T20 w 168"/>
                  <a:gd name="T22" fmla="+- 0 29380 29363"/>
                  <a:gd name="T23" fmla="*/ 29380 h 525"/>
                  <a:gd name="T24" fmla="+- 0 1492 1438"/>
                  <a:gd name="T25" fmla="*/ T24 w 168"/>
                  <a:gd name="T26" fmla="+- 0 29385 29363"/>
                  <a:gd name="T27" fmla="*/ 29385 h 525"/>
                  <a:gd name="T28" fmla="+- 0 1535 1438"/>
                  <a:gd name="T29" fmla="*/ T28 w 168"/>
                  <a:gd name="T30" fmla="+- 0 29444 29363"/>
                  <a:gd name="T31" fmla="*/ 29444 h 525"/>
                  <a:gd name="T32" fmla="+- 0 1552 1438"/>
                  <a:gd name="T33" fmla="*/ T32 w 168"/>
                  <a:gd name="T34" fmla="+- 0 29520 29363"/>
                  <a:gd name="T35" fmla="*/ 29520 h 525"/>
                  <a:gd name="T36" fmla="+- 0 1553 1438"/>
                  <a:gd name="T37" fmla="*/ T36 w 168"/>
                  <a:gd name="T38" fmla="+- 0 29546 29363"/>
                  <a:gd name="T39" fmla="*/ 29546 h 525"/>
                  <a:gd name="T40" fmla="+- 0 1552 1438"/>
                  <a:gd name="T41" fmla="*/ T40 w 168"/>
                  <a:gd name="T42" fmla="+- 0 29573 29363"/>
                  <a:gd name="T43" fmla="*/ 29573 h 525"/>
                  <a:gd name="T44" fmla="+- 0 1546 1438"/>
                  <a:gd name="T45" fmla="*/ T44 w 168"/>
                  <a:gd name="T46" fmla="+- 0 29638 29363"/>
                  <a:gd name="T47" fmla="*/ 29638 h 525"/>
                  <a:gd name="T48" fmla="+- 0 1521 1438"/>
                  <a:gd name="T49" fmla="*/ T48 w 168"/>
                  <a:gd name="T50" fmla="+- 0 29760 29363"/>
                  <a:gd name="T51" fmla="*/ 29760 h 525"/>
                  <a:gd name="T52" fmla="+- 0 1507 1438"/>
                  <a:gd name="T53" fmla="*/ T52 w 168"/>
                  <a:gd name="T54" fmla="+- 0 29820 29363"/>
                  <a:gd name="T55" fmla="*/ 29820 h 525"/>
                  <a:gd name="T56" fmla="+- 0 1498 1438"/>
                  <a:gd name="T57" fmla="*/ T56 w 168"/>
                  <a:gd name="T58" fmla="+- 0 29858 29363"/>
                  <a:gd name="T59" fmla="*/ 29858 h 525"/>
                  <a:gd name="T60" fmla="+- 0 1495 1438"/>
                  <a:gd name="T61" fmla="*/ T60 w 168"/>
                  <a:gd name="T62" fmla="+- 0 29871 29363"/>
                  <a:gd name="T63" fmla="*/ 29871 h 525"/>
                  <a:gd name="T64" fmla="+- 0 1493 1438"/>
                  <a:gd name="T65" fmla="*/ T64 w 168"/>
                  <a:gd name="T66" fmla="+- 0 29879 29363"/>
                  <a:gd name="T67" fmla="*/ 29879 h 525"/>
                  <a:gd name="T68" fmla="+- 0 1492 1438"/>
                  <a:gd name="T69" fmla="*/ T68 w 168"/>
                  <a:gd name="T70" fmla="+- 0 29885 29363"/>
                  <a:gd name="T71" fmla="*/ 29885 h 525"/>
                  <a:gd name="T72" fmla="+- 0 1491 1438"/>
                  <a:gd name="T73" fmla="*/ T72 w 168"/>
                  <a:gd name="T74" fmla="+- 0 29888 29363"/>
                  <a:gd name="T75" fmla="*/ 29888 h 525"/>
                  <a:gd name="T76" fmla="+- 0 1607 1438"/>
                  <a:gd name="T77" fmla="*/ T76 w 168"/>
                  <a:gd name="T78" fmla="+- 0 29888 29363"/>
                  <a:gd name="T79" fmla="*/ 29888 h 525"/>
                  <a:gd name="T80" fmla="+- 0 1606 1438"/>
                  <a:gd name="T81" fmla="*/ T80 w 168"/>
                  <a:gd name="T82" fmla="+- 0 29886 29363"/>
                  <a:gd name="T83" fmla="*/ 29886 h 525"/>
                  <a:gd name="T84" fmla="+- 0 1605 1438"/>
                  <a:gd name="T85" fmla="*/ T84 w 168"/>
                  <a:gd name="T86" fmla="+- 0 29880 29363"/>
                  <a:gd name="T87" fmla="*/ 29880 h 525"/>
                  <a:gd name="T88" fmla="+- 0 1594 1438"/>
                  <a:gd name="T89" fmla="*/ T88 w 168"/>
                  <a:gd name="T90" fmla="+- 0 29800 29363"/>
                  <a:gd name="T91" fmla="*/ 29800 h 525"/>
                  <a:gd name="T92" fmla="+- 0 1588 1438"/>
                  <a:gd name="T93" fmla="*/ T92 w 168"/>
                  <a:gd name="T94" fmla="+- 0 29714 29363"/>
                  <a:gd name="T95" fmla="*/ 29714 h 525"/>
                  <a:gd name="T96" fmla="+- 0 1587 1438"/>
                  <a:gd name="T97" fmla="*/ T96 w 168"/>
                  <a:gd name="T98" fmla="+- 0 29681 29363"/>
                  <a:gd name="T99" fmla="*/ 29681 h 525"/>
                  <a:gd name="T100" fmla="+- 0 1587 1438"/>
                  <a:gd name="T101" fmla="*/ T100 w 168"/>
                  <a:gd name="T102" fmla="+- 0 29648 29363"/>
                  <a:gd name="T103" fmla="*/ 29648 h 525"/>
                  <a:gd name="T104" fmla="+- 0 1587 1438"/>
                  <a:gd name="T105" fmla="*/ T104 w 168"/>
                  <a:gd name="T106" fmla="+- 0 29632 29363"/>
                  <a:gd name="T107" fmla="*/ 29632 h 525"/>
                  <a:gd name="T108" fmla="+- 0 1583 1438"/>
                  <a:gd name="T109" fmla="*/ T108 w 168"/>
                  <a:gd name="T110" fmla="+- 0 29563 29363"/>
                  <a:gd name="T111" fmla="*/ 29563 h 525"/>
                  <a:gd name="T112" fmla="+- 0 1575 1438"/>
                  <a:gd name="T113" fmla="*/ T112 w 168"/>
                  <a:gd name="T114" fmla="+- 0 29503 29363"/>
                  <a:gd name="T115" fmla="*/ 29503 h 525"/>
                  <a:gd name="T116" fmla="+- 0 1554 1438"/>
                  <a:gd name="T117" fmla="*/ T116 w 168"/>
                  <a:gd name="T118" fmla="+- 0 29435 29363"/>
                  <a:gd name="T119" fmla="*/ 29435 h 525"/>
                  <a:gd name="T120" fmla="+- 0 1515 1438"/>
                  <a:gd name="T121" fmla="*/ T120 w 168"/>
                  <a:gd name="T122" fmla="+- 0 29381 29363"/>
                  <a:gd name="T123" fmla="*/ 29381 h 525"/>
                  <a:gd name="T124" fmla="+- 0 1491 1438"/>
                  <a:gd name="T125" fmla="*/ T124 w 168"/>
                  <a:gd name="T126" fmla="+- 0 29365 29363"/>
                  <a:gd name="T127" fmla="*/ 29365 h 525"/>
                  <a:gd name="T128" fmla="+- 0 1487 1438"/>
                  <a:gd name="T129" fmla="*/ T128 w 168"/>
                  <a:gd name="T130" fmla="+- 0 29363 29363"/>
                  <a:gd name="T131" fmla="*/ 29363 h 5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168" h="525">
                    <a:moveTo>
                      <a:pt x="49" y="0"/>
                    </a:moveTo>
                    <a:lnTo>
                      <a:pt x="0" y="0"/>
                    </a:lnTo>
                    <a:lnTo>
                      <a:pt x="18" y="1"/>
                    </a:lnTo>
                    <a:lnTo>
                      <a:pt x="36" y="9"/>
                    </a:lnTo>
                    <a:lnTo>
                      <a:pt x="42" y="13"/>
                    </a:lnTo>
                    <a:lnTo>
                      <a:pt x="48" y="17"/>
                    </a:lnTo>
                    <a:lnTo>
                      <a:pt x="54" y="22"/>
                    </a:lnTo>
                    <a:lnTo>
                      <a:pt x="97" y="81"/>
                    </a:lnTo>
                    <a:lnTo>
                      <a:pt x="114" y="157"/>
                    </a:lnTo>
                    <a:lnTo>
                      <a:pt x="115" y="183"/>
                    </a:lnTo>
                    <a:lnTo>
                      <a:pt x="114" y="210"/>
                    </a:lnTo>
                    <a:lnTo>
                      <a:pt x="108" y="275"/>
                    </a:lnTo>
                    <a:lnTo>
                      <a:pt x="83" y="397"/>
                    </a:lnTo>
                    <a:lnTo>
                      <a:pt x="69" y="457"/>
                    </a:lnTo>
                    <a:lnTo>
                      <a:pt x="60" y="495"/>
                    </a:lnTo>
                    <a:lnTo>
                      <a:pt x="57" y="508"/>
                    </a:lnTo>
                    <a:lnTo>
                      <a:pt x="55" y="516"/>
                    </a:lnTo>
                    <a:lnTo>
                      <a:pt x="54" y="522"/>
                    </a:lnTo>
                    <a:lnTo>
                      <a:pt x="53" y="525"/>
                    </a:lnTo>
                    <a:lnTo>
                      <a:pt x="169" y="525"/>
                    </a:lnTo>
                    <a:lnTo>
                      <a:pt x="168" y="523"/>
                    </a:lnTo>
                    <a:lnTo>
                      <a:pt x="167" y="517"/>
                    </a:lnTo>
                    <a:lnTo>
                      <a:pt x="156" y="437"/>
                    </a:lnTo>
                    <a:lnTo>
                      <a:pt x="150" y="351"/>
                    </a:lnTo>
                    <a:lnTo>
                      <a:pt x="149" y="318"/>
                    </a:lnTo>
                    <a:lnTo>
                      <a:pt x="149" y="285"/>
                    </a:lnTo>
                    <a:lnTo>
                      <a:pt x="149" y="269"/>
                    </a:lnTo>
                    <a:lnTo>
                      <a:pt x="145" y="200"/>
                    </a:lnTo>
                    <a:lnTo>
                      <a:pt x="137" y="140"/>
                    </a:lnTo>
                    <a:lnTo>
                      <a:pt x="116" y="72"/>
                    </a:lnTo>
                    <a:lnTo>
                      <a:pt x="77" y="18"/>
                    </a:lnTo>
                    <a:lnTo>
                      <a:pt x="53" y="2"/>
                    </a:lnTo>
                    <a:lnTo>
                      <a:pt x="49"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7" name="Group 91"/>
            <p:cNvGrpSpPr>
              <a:grpSpLocks/>
            </p:cNvGrpSpPr>
            <p:nvPr/>
          </p:nvGrpSpPr>
          <p:grpSpPr bwMode="auto">
            <a:xfrm>
              <a:off x="1602" y="29615"/>
              <a:ext cx="91" cy="93"/>
              <a:chOff x="1602" y="29615"/>
              <a:chExt cx="91" cy="93"/>
            </a:xfrm>
          </p:grpSpPr>
          <p:sp>
            <p:nvSpPr>
              <p:cNvPr id="80" name="Freeform 92"/>
              <p:cNvSpPr>
                <a:spLocks/>
              </p:cNvSpPr>
              <p:nvPr/>
            </p:nvSpPr>
            <p:spPr bwMode="auto">
              <a:xfrm>
                <a:off x="1602" y="29615"/>
                <a:ext cx="91" cy="93"/>
              </a:xfrm>
              <a:custGeom>
                <a:avLst/>
                <a:gdLst>
                  <a:gd name="T0" fmla="+- 0 1652 1602"/>
                  <a:gd name="T1" fmla="*/ T0 w 91"/>
                  <a:gd name="T2" fmla="+- 0 29615 29615"/>
                  <a:gd name="T3" fmla="*/ 29615 h 93"/>
                  <a:gd name="T4" fmla="+- 0 1649 1602"/>
                  <a:gd name="T5" fmla="*/ T4 w 91"/>
                  <a:gd name="T6" fmla="+- 0 29615 29615"/>
                  <a:gd name="T7" fmla="*/ 29615 h 93"/>
                  <a:gd name="T8" fmla="+- 0 1628 1602"/>
                  <a:gd name="T9" fmla="*/ T8 w 91"/>
                  <a:gd name="T10" fmla="+- 0 29620 29615"/>
                  <a:gd name="T11" fmla="*/ 29620 h 93"/>
                  <a:gd name="T12" fmla="+- 0 1611 1602"/>
                  <a:gd name="T13" fmla="*/ T12 w 91"/>
                  <a:gd name="T14" fmla="+- 0 29634 29615"/>
                  <a:gd name="T15" fmla="*/ 29634 h 93"/>
                  <a:gd name="T16" fmla="+- 0 1602 1602"/>
                  <a:gd name="T17" fmla="*/ T16 w 91"/>
                  <a:gd name="T18" fmla="+- 0 29655 29615"/>
                  <a:gd name="T19" fmla="*/ 29655 h 93"/>
                  <a:gd name="T20" fmla="+- 0 1606 1602"/>
                  <a:gd name="T21" fmla="*/ T20 w 91"/>
                  <a:gd name="T22" fmla="+- 0 29679 29615"/>
                  <a:gd name="T23" fmla="*/ 29679 h 93"/>
                  <a:gd name="T24" fmla="+- 0 1618 1602"/>
                  <a:gd name="T25" fmla="*/ T24 w 91"/>
                  <a:gd name="T26" fmla="+- 0 29698 29615"/>
                  <a:gd name="T27" fmla="*/ 29698 h 93"/>
                  <a:gd name="T28" fmla="+- 0 1635 1602"/>
                  <a:gd name="T29" fmla="*/ T28 w 91"/>
                  <a:gd name="T30" fmla="+- 0 29708 29615"/>
                  <a:gd name="T31" fmla="*/ 29708 h 93"/>
                  <a:gd name="T32" fmla="+- 0 1662 1602"/>
                  <a:gd name="T33" fmla="*/ T32 w 91"/>
                  <a:gd name="T34" fmla="+- 0 29706 29615"/>
                  <a:gd name="T35" fmla="*/ 29706 h 93"/>
                  <a:gd name="T36" fmla="+- 0 1682 1602"/>
                  <a:gd name="T37" fmla="*/ T36 w 91"/>
                  <a:gd name="T38" fmla="+- 0 29695 29615"/>
                  <a:gd name="T39" fmla="*/ 29695 h 93"/>
                  <a:gd name="T40" fmla="+- 0 1693 1602"/>
                  <a:gd name="T41" fmla="*/ T40 w 91"/>
                  <a:gd name="T42" fmla="+- 0 29680 29615"/>
                  <a:gd name="T43" fmla="*/ 29680 h 93"/>
                  <a:gd name="T44" fmla="+- 0 1692 1602"/>
                  <a:gd name="T45" fmla="*/ T44 w 91"/>
                  <a:gd name="T46" fmla="+- 0 29652 29615"/>
                  <a:gd name="T47" fmla="*/ 29652 h 93"/>
                  <a:gd name="T48" fmla="+- 0 1683 1602"/>
                  <a:gd name="T49" fmla="*/ T48 w 91"/>
                  <a:gd name="T50" fmla="+- 0 29632 29615"/>
                  <a:gd name="T51" fmla="*/ 29632 h 93"/>
                  <a:gd name="T52" fmla="+- 0 1669 1602"/>
                  <a:gd name="T53" fmla="*/ T52 w 91"/>
                  <a:gd name="T54" fmla="+- 0 29620 29615"/>
                  <a:gd name="T55" fmla="*/ 29620 h 93"/>
                  <a:gd name="T56" fmla="+- 0 1652 1602"/>
                  <a:gd name="T57" fmla="*/ T56 w 91"/>
                  <a:gd name="T58" fmla="+- 0 29615 29615"/>
                  <a:gd name="T59" fmla="*/ 29615 h 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1" h="93">
                    <a:moveTo>
                      <a:pt x="50" y="0"/>
                    </a:moveTo>
                    <a:lnTo>
                      <a:pt x="47" y="0"/>
                    </a:lnTo>
                    <a:lnTo>
                      <a:pt x="26" y="5"/>
                    </a:lnTo>
                    <a:lnTo>
                      <a:pt x="9" y="19"/>
                    </a:lnTo>
                    <a:lnTo>
                      <a:pt x="0" y="40"/>
                    </a:lnTo>
                    <a:lnTo>
                      <a:pt x="4" y="64"/>
                    </a:lnTo>
                    <a:lnTo>
                      <a:pt x="16" y="83"/>
                    </a:lnTo>
                    <a:lnTo>
                      <a:pt x="33" y="93"/>
                    </a:lnTo>
                    <a:lnTo>
                      <a:pt x="60" y="91"/>
                    </a:lnTo>
                    <a:lnTo>
                      <a:pt x="80" y="80"/>
                    </a:lnTo>
                    <a:lnTo>
                      <a:pt x="91" y="65"/>
                    </a:lnTo>
                    <a:lnTo>
                      <a:pt x="90" y="37"/>
                    </a:lnTo>
                    <a:lnTo>
                      <a:pt x="81" y="17"/>
                    </a:lnTo>
                    <a:lnTo>
                      <a:pt x="67" y="5"/>
                    </a:lnTo>
                    <a:lnTo>
                      <a:pt x="50"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8" name="Group 93"/>
            <p:cNvGrpSpPr>
              <a:grpSpLocks/>
            </p:cNvGrpSpPr>
            <p:nvPr/>
          </p:nvGrpSpPr>
          <p:grpSpPr bwMode="auto">
            <a:xfrm>
              <a:off x="1429" y="29610"/>
              <a:ext cx="93" cy="91"/>
              <a:chOff x="1429" y="29610"/>
              <a:chExt cx="93" cy="91"/>
            </a:xfrm>
          </p:grpSpPr>
          <p:sp>
            <p:nvSpPr>
              <p:cNvPr id="79" name="Freeform 94"/>
              <p:cNvSpPr>
                <a:spLocks/>
              </p:cNvSpPr>
              <p:nvPr/>
            </p:nvSpPr>
            <p:spPr bwMode="auto">
              <a:xfrm>
                <a:off x="1429" y="29610"/>
                <a:ext cx="93" cy="91"/>
              </a:xfrm>
              <a:custGeom>
                <a:avLst/>
                <a:gdLst>
                  <a:gd name="T0" fmla="+- 0 1482 1429"/>
                  <a:gd name="T1" fmla="*/ T0 w 93"/>
                  <a:gd name="T2" fmla="+- 0 29610 29610"/>
                  <a:gd name="T3" fmla="*/ 29610 h 91"/>
                  <a:gd name="T4" fmla="+- 0 1457 1429"/>
                  <a:gd name="T5" fmla="*/ T4 w 93"/>
                  <a:gd name="T6" fmla="+- 0 29615 29610"/>
                  <a:gd name="T7" fmla="*/ 29615 h 91"/>
                  <a:gd name="T8" fmla="+- 0 1439 1429"/>
                  <a:gd name="T9" fmla="*/ T8 w 93"/>
                  <a:gd name="T10" fmla="+- 0 29626 29610"/>
                  <a:gd name="T11" fmla="*/ 29626 h 91"/>
                  <a:gd name="T12" fmla="+- 0 1429 1429"/>
                  <a:gd name="T13" fmla="*/ T12 w 93"/>
                  <a:gd name="T14" fmla="+- 0 29643 29610"/>
                  <a:gd name="T15" fmla="*/ 29643 h 91"/>
                  <a:gd name="T16" fmla="+- 0 1431 1429"/>
                  <a:gd name="T17" fmla="*/ T16 w 93"/>
                  <a:gd name="T18" fmla="+- 0 29670 29610"/>
                  <a:gd name="T19" fmla="*/ 29670 h 91"/>
                  <a:gd name="T20" fmla="+- 0 1441 1429"/>
                  <a:gd name="T21" fmla="*/ T20 w 93"/>
                  <a:gd name="T22" fmla="+- 0 29690 29610"/>
                  <a:gd name="T23" fmla="*/ 29690 h 91"/>
                  <a:gd name="T24" fmla="+- 0 1457 1429"/>
                  <a:gd name="T25" fmla="*/ T24 w 93"/>
                  <a:gd name="T26" fmla="+- 0 29701 29610"/>
                  <a:gd name="T27" fmla="*/ 29701 h 91"/>
                  <a:gd name="T28" fmla="+- 0 1484 1429"/>
                  <a:gd name="T29" fmla="*/ T28 w 93"/>
                  <a:gd name="T30" fmla="+- 0 29699 29610"/>
                  <a:gd name="T31" fmla="*/ 29699 h 91"/>
                  <a:gd name="T32" fmla="+- 0 1504 1429"/>
                  <a:gd name="T33" fmla="*/ T32 w 93"/>
                  <a:gd name="T34" fmla="+- 0 29691 29610"/>
                  <a:gd name="T35" fmla="*/ 29691 h 91"/>
                  <a:gd name="T36" fmla="+- 0 1517 1429"/>
                  <a:gd name="T37" fmla="*/ T36 w 93"/>
                  <a:gd name="T38" fmla="+- 0 29677 29610"/>
                  <a:gd name="T39" fmla="*/ 29677 h 91"/>
                  <a:gd name="T40" fmla="+- 0 1521 1429"/>
                  <a:gd name="T41" fmla="*/ T40 w 93"/>
                  <a:gd name="T42" fmla="+- 0 29660 29610"/>
                  <a:gd name="T43" fmla="*/ 29660 h 91"/>
                  <a:gd name="T44" fmla="+- 0 1522 1429"/>
                  <a:gd name="T45" fmla="*/ T44 w 93"/>
                  <a:gd name="T46" fmla="+- 0 29657 29610"/>
                  <a:gd name="T47" fmla="*/ 29657 h 91"/>
                  <a:gd name="T48" fmla="+- 0 1516 1429"/>
                  <a:gd name="T49" fmla="*/ T48 w 93"/>
                  <a:gd name="T50" fmla="+- 0 29635 29610"/>
                  <a:gd name="T51" fmla="*/ 29635 h 91"/>
                  <a:gd name="T52" fmla="+- 0 1502 1429"/>
                  <a:gd name="T53" fmla="*/ T52 w 93"/>
                  <a:gd name="T54" fmla="+- 0 29619 29610"/>
                  <a:gd name="T55" fmla="*/ 29619 h 91"/>
                  <a:gd name="T56" fmla="+- 0 1482 1429"/>
                  <a:gd name="T57" fmla="*/ T56 w 93"/>
                  <a:gd name="T58" fmla="+- 0 29610 29610"/>
                  <a:gd name="T59" fmla="*/ 29610 h 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1">
                    <a:moveTo>
                      <a:pt x="53" y="0"/>
                    </a:moveTo>
                    <a:lnTo>
                      <a:pt x="28" y="5"/>
                    </a:lnTo>
                    <a:lnTo>
                      <a:pt x="10" y="16"/>
                    </a:lnTo>
                    <a:lnTo>
                      <a:pt x="0" y="33"/>
                    </a:lnTo>
                    <a:lnTo>
                      <a:pt x="2" y="60"/>
                    </a:lnTo>
                    <a:lnTo>
                      <a:pt x="12" y="80"/>
                    </a:lnTo>
                    <a:lnTo>
                      <a:pt x="28" y="91"/>
                    </a:lnTo>
                    <a:lnTo>
                      <a:pt x="55" y="89"/>
                    </a:lnTo>
                    <a:lnTo>
                      <a:pt x="75" y="81"/>
                    </a:lnTo>
                    <a:lnTo>
                      <a:pt x="88" y="67"/>
                    </a:lnTo>
                    <a:lnTo>
                      <a:pt x="92" y="50"/>
                    </a:lnTo>
                    <a:lnTo>
                      <a:pt x="93" y="47"/>
                    </a:lnTo>
                    <a:lnTo>
                      <a:pt x="87" y="25"/>
                    </a:lnTo>
                    <a:lnTo>
                      <a:pt x="73" y="9"/>
                    </a:lnTo>
                    <a:lnTo>
                      <a:pt x="53"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9" name="Group 95"/>
            <p:cNvGrpSpPr>
              <a:grpSpLocks/>
            </p:cNvGrpSpPr>
            <p:nvPr/>
          </p:nvGrpSpPr>
          <p:grpSpPr bwMode="auto">
            <a:xfrm>
              <a:off x="1699" y="29559"/>
              <a:ext cx="91" cy="92"/>
              <a:chOff x="1699" y="29559"/>
              <a:chExt cx="91" cy="92"/>
            </a:xfrm>
          </p:grpSpPr>
          <p:sp>
            <p:nvSpPr>
              <p:cNvPr id="78" name="Freeform 96"/>
              <p:cNvSpPr>
                <a:spLocks/>
              </p:cNvSpPr>
              <p:nvPr/>
            </p:nvSpPr>
            <p:spPr bwMode="auto">
              <a:xfrm>
                <a:off x="1699" y="29559"/>
                <a:ext cx="91" cy="92"/>
              </a:xfrm>
              <a:custGeom>
                <a:avLst/>
                <a:gdLst>
                  <a:gd name="T0" fmla="+- 0 1748 1699"/>
                  <a:gd name="T1" fmla="*/ T0 w 91"/>
                  <a:gd name="T2" fmla="+- 0 29559 29559"/>
                  <a:gd name="T3" fmla="*/ 29559 h 92"/>
                  <a:gd name="T4" fmla="+- 0 1745 1699"/>
                  <a:gd name="T5" fmla="*/ T4 w 91"/>
                  <a:gd name="T6" fmla="+- 0 29559 29559"/>
                  <a:gd name="T7" fmla="*/ 29559 h 92"/>
                  <a:gd name="T8" fmla="+- 0 1724 1699"/>
                  <a:gd name="T9" fmla="*/ T8 w 91"/>
                  <a:gd name="T10" fmla="+- 0 29564 29559"/>
                  <a:gd name="T11" fmla="*/ 29564 h 92"/>
                  <a:gd name="T12" fmla="+- 0 1707 1699"/>
                  <a:gd name="T13" fmla="*/ T12 w 91"/>
                  <a:gd name="T14" fmla="+- 0 29578 29559"/>
                  <a:gd name="T15" fmla="*/ 29578 h 92"/>
                  <a:gd name="T16" fmla="+- 0 1699 1699"/>
                  <a:gd name="T17" fmla="*/ T16 w 91"/>
                  <a:gd name="T18" fmla="+- 0 29598 29559"/>
                  <a:gd name="T19" fmla="*/ 29598 h 92"/>
                  <a:gd name="T20" fmla="+- 0 1703 1699"/>
                  <a:gd name="T21" fmla="*/ T20 w 91"/>
                  <a:gd name="T22" fmla="+- 0 29623 29559"/>
                  <a:gd name="T23" fmla="*/ 29623 h 92"/>
                  <a:gd name="T24" fmla="+- 0 1714 1699"/>
                  <a:gd name="T25" fmla="*/ T24 w 91"/>
                  <a:gd name="T26" fmla="+- 0 29641 29559"/>
                  <a:gd name="T27" fmla="*/ 29641 h 92"/>
                  <a:gd name="T28" fmla="+- 0 1732 1699"/>
                  <a:gd name="T29" fmla="*/ T28 w 91"/>
                  <a:gd name="T30" fmla="+- 0 29651 29559"/>
                  <a:gd name="T31" fmla="*/ 29651 h 92"/>
                  <a:gd name="T32" fmla="+- 0 1758 1699"/>
                  <a:gd name="T33" fmla="*/ T32 w 91"/>
                  <a:gd name="T34" fmla="+- 0 29648 29559"/>
                  <a:gd name="T35" fmla="*/ 29648 h 92"/>
                  <a:gd name="T36" fmla="+- 0 1778 1699"/>
                  <a:gd name="T37" fmla="*/ T36 w 91"/>
                  <a:gd name="T38" fmla="+- 0 29639 29559"/>
                  <a:gd name="T39" fmla="*/ 29639 h 92"/>
                  <a:gd name="T40" fmla="+- 0 1789 1699"/>
                  <a:gd name="T41" fmla="*/ T40 w 91"/>
                  <a:gd name="T42" fmla="+- 0 29624 29559"/>
                  <a:gd name="T43" fmla="*/ 29624 h 92"/>
                  <a:gd name="T44" fmla="+- 0 1788 1699"/>
                  <a:gd name="T45" fmla="*/ T44 w 91"/>
                  <a:gd name="T46" fmla="+- 0 29596 29559"/>
                  <a:gd name="T47" fmla="*/ 29596 h 92"/>
                  <a:gd name="T48" fmla="+- 0 1779 1699"/>
                  <a:gd name="T49" fmla="*/ T48 w 91"/>
                  <a:gd name="T50" fmla="+- 0 29576 29559"/>
                  <a:gd name="T51" fmla="*/ 29576 h 92"/>
                  <a:gd name="T52" fmla="+- 0 1765 1699"/>
                  <a:gd name="T53" fmla="*/ T52 w 91"/>
                  <a:gd name="T54" fmla="+- 0 29564 29559"/>
                  <a:gd name="T55" fmla="*/ 29564 h 92"/>
                  <a:gd name="T56" fmla="+- 0 1748 1699"/>
                  <a:gd name="T57" fmla="*/ T56 w 91"/>
                  <a:gd name="T58" fmla="+- 0 29559 29559"/>
                  <a:gd name="T59" fmla="*/ 29559 h 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1" h="92">
                    <a:moveTo>
                      <a:pt x="49" y="0"/>
                    </a:moveTo>
                    <a:lnTo>
                      <a:pt x="46" y="0"/>
                    </a:lnTo>
                    <a:lnTo>
                      <a:pt x="25" y="5"/>
                    </a:lnTo>
                    <a:lnTo>
                      <a:pt x="8" y="19"/>
                    </a:lnTo>
                    <a:lnTo>
                      <a:pt x="0" y="39"/>
                    </a:lnTo>
                    <a:lnTo>
                      <a:pt x="4" y="64"/>
                    </a:lnTo>
                    <a:lnTo>
                      <a:pt x="15" y="82"/>
                    </a:lnTo>
                    <a:lnTo>
                      <a:pt x="33" y="92"/>
                    </a:lnTo>
                    <a:lnTo>
                      <a:pt x="59" y="89"/>
                    </a:lnTo>
                    <a:lnTo>
                      <a:pt x="79" y="80"/>
                    </a:lnTo>
                    <a:lnTo>
                      <a:pt x="90" y="65"/>
                    </a:lnTo>
                    <a:lnTo>
                      <a:pt x="89" y="37"/>
                    </a:lnTo>
                    <a:lnTo>
                      <a:pt x="80" y="17"/>
                    </a:lnTo>
                    <a:lnTo>
                      <a:pt x="66" y="5"/>
                    </a:lnTo>
                    <a:lnTo>
                      <a:pt x="49"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0" name="Group 97"/>
            <p:cNvGrpSpPr>
              <a:grpSpLocks/>
            </p:cNvGrpSpPr>
            <p:nvPr/>
          </p:nvGrpSpPr>
          <p:grpSpPr bwMode="auto">
            <a:xfrm>
              <a:off x="1341" y="29524"/>
              <a:ext cx="91" cy="93"/>
              <a:chOff x="1341" y="29524"/>
              <a:chExt cx="91" cy="93"/>
            </a:xfrm>
          </p:grpSpPr>
          <p:sp>
            <p:nvSpPr>
              <p:cNvPr id="77" name="Freeform 98"/>
              <p:cNvSpPr>
                <a:spLocks/>
              </p:cNvSpPr>
              <p:nvPr/>
            </p:nvSpPr>
            <p:spPr bwMode="auto">
              <a:xfrm>
                <a:off x="1341" y="29524"/>
                <a:ext cx="91" cy="93"/>
              </a:xfrm>
              <a:custGeom>
                <a:avLst/>
                <a:gdLst>
                  <a:gd name="T0" fmla="+- 0 1391 1341"/>
                  <a:gd name="T1" fmla="*/ T0 w 91"/>
                  <a:gd name="T2" fmla="+- 0 29524 29524"/>
                  <a:gd name="T3" fmla="*/ 29524 h 93"/>
                  <a:gd name="T4" fmla="+- 0 1388 1341"/>
                  <a:gd name="T5" fmla="*/ T4 w 91"/>
                  <a:gd name="T6" fmla="+- 0 29524 29524"/>
                  <a:gd name="T7" fmla="*/ 29524 h 93"/>
                  <a:gd name="T8" fmla="+- 0 1366 1341"/>
                  <a:gd name="T9" fmla="*/ T8 w 91"/>
                  <a:gd name="T10" fmla="+- 0 29530 29524"/>
                  <a:gd name="T11" fmla="*/ 29530 h 93"/>
                  <a:gd name="T12" fmla="+- 0 1350 1341"/>
                  <a:gd name="T13" fmla="*/ T12 w 91"/>
                  <a:gd name="T14" fmla="+- 0 29544 29524"/>
                  <a:gd name="T15" fmla="*/ 29544 h 93"/>
                  <a:gd name="T16" fmla="+- 0 1341 1341"/>
                  <a:gd name="T17" fmla="*/ T16 w 91"/>
                  <a:gd name="T18" fmla="+- 0 29564 29524"/>
                  <a:gd name="T19" fmla="*/ 29564 h 93"/>
                  <a:gd name="T20" fmla="+- 0 1345 1341"/>
                  <a:gd name="T21" fmla="*/ T20 w 91"/>
                  <a:gd name="T22" fmla="+- 0 29589 29524"/>
                  <a:gd name="T23" fmla="*/ 29589 h 93"/>
                  <a:gd name="T24" fmla="+- 0 1357 1341"/>
                  <a:gd name="T25" fmla="*/ T24 w 91"/>
                  <a:gd name="T26" fmla="+- 0 29607 29524"/>
                  <a:gd name="T27" fmla="*/ 29607 h 93"/>
                  <a:gd name="T28" fmla="+- 0 1374 1341"/>
                  <a:gd name="T29" fmla="*/ T28 w 91"/>
                  <a:gd name="T30" fmla="+- 0 29617 29524"/>
                  <a:gd name="T31" fmla="*/ 29617 h 93"/>
                  <a:gd name="T32" fmla="+- 0 1401 1341"/>
                  <a:gd name="T33" fmla="*/ T32 w 91"/>
                  <a:gd name="T34" fmla="+- 0 29615 29524"/>
                  <a:gd name="T35" fmla="*/ 29615 h 93"/>
                  <a:gd name="T36" fmla="+- 0 1420 1341"/>
                  <a:gd name="T37" fmla="*/ T36 w 91"/>
                  <a:gd name="T38" fmla="+- 0 29605 29524"/>
                  <a:gd name="T39" fmla="*/ 29605 h 93"/>
                  <a:gd name="T40" fmla="+- 0 1432 1341"/>
                  <a:gd name="T41" fmla="*/ T40 w 91"/>
                  <a:gd name="T42" fmla="+- 0 29589 29524"/>
                  <a:gd name="T43" fmla="*/ 29589 h 93"/>
                  <a:gd name="T44" fmla="+- 0 1430 1341"/>
                  <a:gd name="T45" fmla="*/ T44 w 91"/>
                  <a:gd name="T46" fmla="+- 0 29562 29524"/>
                  <a:gd name="T47" fmla="*/ 29562 h 93"/>
                  <a:gd name="T48" fmla="+- 0 1422 1341"/>
                  <a:gd name="T49" fmla="*/ T48 w 91"/>
                  <a:gd name="T50" fmla="+- 0 29541 29524"/>
                  <a:gd name="T51" fmla="*/ 29541 h 93"/>
                  <a:gd name="T52" fmla="+- 0 1408 1341"/>
                  <a:gd name="T53" fmla="*/ T52 w 91"/>
                  <a:gd name="T54" fmla="+- 0 29529 29524"/>
                  <a:gd name="T55" fmla="*/ 29529 h 93"/>
                  <a:gd name="T56" fmla="+- 0 1391 1341"/>
                  <a:gd name="T57" fmla="*/ T56 w 91"/>
                  <a:gd name="T58" fmla="+- 0 29524 29524"/>
                  <a:gd name="T59" fmla="*/ 29524 h 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1" h="93">
                    <a:moveTo>
                      <a:pt x="50" y="0"/>
                    </a:moveTo>
                    <a:lnTo>
                      <a:pt x="47" y="0"/>
                    </a:lnTo>
                    <a:lnTo>
                      <a:pt x="25" y="6"/>
                    </a:lnTo>
                    <a:lnTo>
                      <a:pt x="9" y="20"/>
                    </a:lnTo>
                    <a:lnTo>
                      <a:pt x="0" y="40"/>
                    </a:lnTo>
                    <a:lnTo>
                      <a:pt x="4" y="65"/>
                    </a:lnTo>
                    <a:lnTo>
                      <a:pt x="16" y="83"/>
                    </a:lnTo>
                    <a:lnTo>
                      <a:pt x="33" y="93"/>
                    </a:lnTo>
                    <a:lnTo>
                      <a:pt x="60" y="91"/>
                    </a:lnTo>
                    <a:lnTo>
                      <a:pt x="79" y="81"/>
                    </a:lnTo>
                    <a:lnTo>
                      <a:pt x="91" y="65"/>
                    </a:lnTo>
                    <a:lnTo>
                      <a:pt x="89" y="38"/>
                    </a:lnTo>
                    <a:lnTo>
                      <a:pt x="81" y="17"/>
                    </a:lnTo>
                    <a:lnTo>
                      <a:pt x="67" y="5"/>
                    </a:lnTo>
                    <a:lnTo>
                      <a:pt x="50"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1" name="Group 99"/>
            <p:cNvGrpSpPr>
              <a:grpSpLocks/>
            </p:cNvGrpSpPr>
            <p:nvPr/>
          </p:nvGrpSpPr>
          <p:grpSpPr bwMode="auto">
            <a:xfrm>
              <a:off x="1602" y="29502"/>
              <a:ext cx="91" cy="92"/>
              <a:chOff x="1602" y="29502"/>
              <a:chExt cx="91" cy="92"/>
            </a:xfrm>
          </p:grpSpPr>
          <p:sp>
            <p:nvSpPr>
              <p:cNvPr id="76" name="Freeform 100"/>
              <p:cNvSpPr>
                <a:spLocks/>
              </p:cNvSpPr>
              <p:nvPr/>
            </p:nvSpPr>
            <p:spPr bwMode="auto">
              <a:xfrm>
                <a:off x="1602" y="29502"/>
                <a:ext cx="91" cy="92"/>
              </a:xfrm>
              <a:custGeom>
                <a:avLst/>
                <a:gdLst>
                  <a:gd name="T0" fmla="+- 0 1660 1602"/>
                  <a:gd name="T1" fmla="*/ T0 w 91"/>
                  <a:gd name="T2" fmla="+- 0 29502 29502"/>
                  <a:gd name="T3" fmla="*/ 29502 h 92"/>
                  <a:gd name="T4" fmla="+- 0 1633 1602"/>
                  <a:gd name="T5" fmla="*/ T4 w 91"/>
                  <a:gd name="T6" fmla="+- 0 29504 29502"/>
                  <a:gd name="T7" fmla="*/ 29504 h 92"/>
                  <a:gd name="T8" fmla="+- 0 1613 1602"/>
                  <a:gd name="T9" fmla="*/ T8 w 91"/>
                  <a:gd name="T10" fmla="+- 0 29514 29502"/>
                  <a:gd name="T11" fmla="*/ 29514 h 92"/>
                  <a:gd name="T12" fmla="+- 0 1602 1602"/>
                  <a:gd name="T13" fmla="*/ T12 w 91"/>
                  <a:gd name="T14" fmla="+- 0 29529 29502"/>
                  <a:gd name="T15" fmla="*/ 29529 h 92"/>
                  <a:gd name="T16" fmla="+- 0 1603 1602"/>
                  <a:gd name="T17" fmla="*/ T16 w 91"/>
                  <a:gd name="T18" fmla="+- 0 29557 29502"/>
                  <a:gd name="T19" fmla="*/ 29557 h 92"/>
                  <a:gd name="T20" fmla="+- 0 1612 1602"/>
                  <a:gd name="T21" fmla="*/ T20 w 91"/>
                  <a:gd name="T22" fmla="+- 0 29577 29502"/>
                  <a:gd name="T23" fmla="*/ 29577 h 92"/>
                  <a:gd name="T24" fmla="+- 0 1626 1602"/>
                  <a:gd name="T25" fmla="*/ T24 w 91"/>
                  <a:gd name="T26" fmla="+- 0 29589 29502"/>
                  <a:gd name="T27" fmla="*/ 29589 h 92"/>
                  <a:gd name="T28" fmla="+- 0 1643 1602"/>
                  <a:gd name="T29" fmla="*/ T28 w 91"/>
                  <a:gd name="T30" fmla="+- 0 29594 29502"/>
                  <a:gd name="T31" fmla="*/ 29594 h 92"/>
                  <a:gd name="T32" fmla="+- 0 1646 1602"/>
                  <a:gd name="T33" fmla="*/ T32 w 91"/>
                  <a:gd name="T34" fmla="+- 0 29594 29502"/>
                  <a:gd name="T35" fmla="*/ 29594 h 92"/>
                  <a:gd name="T36" fmla="+- 0 1667 1602"/>
                  <a:gd name="T37" fmla="*/ T36 w 91"/>
                  <a:gd name="T38" fmla="+- 0 29589 29502"/>
                  <a:gd name="T39" fmla="*/ 29589 h 92"/>
                  <a:gd name="T40" fmla="+- 0 1684 1602"/>
                  <a:gd name="T41" fmla="*/ T40 w 91"/>
                  <a:gd name="T42" fmla="+- 0 29575 29502"/>
                  <a:gd name="T43" fmla="*/ 29575 h 92"/>
                  <a:gd name="T44" fmla="+- 0 1692 1602"/>
                  <a:gd name="T45" fmla="*/ T44 w 91"/>
                  <a:gd name="T46" fmla="+- 0 29554 29502"/>
                  <a:gd name="T47" fmla="*/ 29554 h 92"/>
                  <a:gd name="T48" fmla="+- 0 1689 1602"/>
                  <a:gd name="T49" fmla="*/ T48 w 91"/>
                  <a:gd name="T50" fmla="+- 0 29530 29502"/>
                  <a:gd name="T51" fmla="*/ 29530 h 92"/>
                  <a:gd name="T52" fmla="+- 0 1677 1602"/>
                  <a:gd name="T53" fmla="*/ T52 w 91"/>
                  <a:gd name="T54" fmla="+- 0 29512 29502"/>
                  <a:gd name="T55" fmla="*/ 29512 h 92"/>
                  <a:gd name="T56" fmla="+- 0 1660 1602"/>
                  <a:gd name="T57" fmla="*/ T56 w 91"/>
                  <a:gd name="T58" fmla="+- 0 29502 29502"/>
                  <a:gd name="T59" fmla="*/ 29502 h 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1" h="92">
                    <a:moveTo>
                      <a:pt x="58" y="0"/>
                    </a:moveTo>
                    <a:lnTo>
                      <a:pt x="31" y="2"/>
                    </a:lnTo>
                    <a:lnTo>
                      <a:pt x="11" y="12"/>
                    </a:lnTo>
                    <a:lnTo>
                      <a:pt x="0" y="27"/>
                    </a:lnTo>
                    <a:lnTo>
                      <a:pt x="1" y="55"/>
                    </a:lnTo>
                    <a:lnTo>
                      <a:pt x="10" y="75"/>
                    </a:lnTo>
                    <a:lnTo>
                      <a:pt x="24" y="87"/>
                    </a:lnTo>
                    <a:lnTo>
                      <a:pt x="41" y="92"/>
                    </a:lnTo>
                    <a:lnTo>
                      <a:pt x="44" y="92"/>
                    </a:lnTo>
                    <a:lnTo>
                      <a:pt x="65" y="87"/>
                    </a:lnTo>
                    <a:lnTo>
                      <a:pt x="82" y="73"/>
                    </a:lnTo>
                    <a:lnTo>
                      <a:pt x="90" y="52"/>
                    </a:lnTo>
                    <a:lnTo>
                      <a:pt x="87" y="28"/>
                    </a:lnTo>
                    <a:lnTo>
                      <a:pt x="75" y="10"/>
                    </a:lnTo>
                    <a:lnTo>
                      <a:pt x="58"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2" name="Group 101"/>
            <p:cNvGrpSpPr>
              <a:grpSpLocks/>
            </p:cNvGrpSpPr>
            <p:nvPr/>
          </p:nvGrpSpPr>
          <p:grpSpPr bwMode="auto">
            <a:xfrm>
              <a:off x="1447" y="29503"/>
              <a:ext cx="93" cy="90"/>
              <a:chOff x="1447" y="29503"/>
              <a:chExt cx="93" cy="90"/>
            </a:xfrm>
          </p:grpSpPr>
          <p:sp>
            <p:nvSpPr>
              <p:cNvPr id="75" name="Freeform 102"/>
              <p:cNvSpPr>
                <a:spLocks/>
              </p:cNvSpPr>
              <p:nvPr/>
            </p:nvSpPr>
            <p:spPr bwMode="auto">
              <a:xfrm>
                <a:off x="1447" y="29503"/>
                <a:ext cx="93" cy="90"/>
              </a:xfrm>
              <a:custGeom>
                <a:avLst/>
                <a:gdLst>
                  <a:gd name="T0" fmla="+- 0 1512 1447"/>
                  <a:gd name="T1" fmla="*/ T0 w 93"/>
                  <a:gd name="T2" fmla="+- 0 29503 29503"/>
                  <a:gd name="T3" fmla="*/ 29503 h 90"/>
                  <a:gd name="T4" fmla="+- 0 1452 1447"/>
                  <a:gd name="T5" fmla="*/ T4 w 93"/>
                  <a:gd name="T6" fmla="+- 0 29526 29503"/>
                  <a:gd name="T7" fmla="*/ 29526 h 90"/>
                  <a:gd name="T8" fmla="+- 0 1447 1447"/>
                  <a:gd name="T9" fmla="*/ T8 w 93"/>
                  <a:gd name="T10" fmla="+- 0 29546 29503"/>
                  <a:gd name="T11" fmla="*/ 29546 h 90"/>
                  <a:gd name="T12" fmla="+- 0 1452 1447"/>
                  <a:gd name="T13" fmla="*/ T12 w 93"/>
                  <a:gd name="T14" fmla="+- 0 29569 29503"/>
                  <a:gd name="T15" fmla="*/ 29569 h 90"/>
                  <a:gd name="T16" fmla="+- 0 1466 1447"/>
                  <a:gd name="T17" fmla="*/ T16 w 93"/>
                  <a:gd name="T18" fmla="+- 0 29584 29503"/>
                  <a:gd name="T19" fmla="*/ 29584 h 90"/>
                  <a:gd name="T20" fmla="+- 0 1486 1447"/>
                  <a:gd name="T21" fmla="*/ T20 w 93"/>
                  <a:gd name="T22" fmla="+- 0 29593 29503"/>
                  <a:gd name="T23" fmla="*/ 29593 h 90"/>
                  <a:gd name="T24" fmla="+- 0 1511 1447"/>
                  <a:gd name="T25" fmla="*/ T24 w 93"/>
                  <a:gd name="T26" fmla="+- 0 29589 29503"/>
                  <a:gd name="T27" fmla="*/ 29589 h 90"/>
                  <a:gd name="T28" fmla="+- 0 1529 1447"/>
                  <a:gd name="T29" fmla="*/ T28 w 93"/>
                  <a:gd name="T30" fmla="+- 0 29578 29503"/>
                  <a:gd name="T31" fmla="*/ 29578 h 90"/>
                  <a:gd name="T32" fmla="+- 0 1540 1447"/>
                  <a:gd name="T33" fmla="*/ T32 w 93"/>
                  <a:gd name="T34" fmla="+- 0 29560 29503"/>
                  <a:gd name="T35" fmla="*/ 29560 h 90"/>
                  <a:gd name="T36" fmla="+- 0 1537 1447"/>
                  <a:gd name="T37" fmla="*/ T36 w 93"/>
                  <a:gd name="T38" fmla="+- 0 29534 29503"/>
                  <a:gd name="T39" fmla="*/ 29534 h 90"/>
                  <a:gd name="T40" fmla="+- 0 1527 1447"/>
                  <a:gd name="T41" fmla="*/ T40 w 93"/>
                  <a:gd name="T42" fmla="+- 0 29514 29503"/>
                  <a:gd name="T43" fmla="*/ 29514 h 90"/>
                  <a:gd name="T44" fmla="+- 0 1512 1447"/>
                  <a:gd name="T45" fmla="*/ T44 w 93"/>
                  <a:gd name="T46" fmla="+- 0 29503 29503"/>
                  <a:gd name="T47" fmla="*/ 29503 h 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3" h="90">
                    <a:moveTo>
                      <a:pt x="65" y="0"/>
                    </a:moveTo>
                    <a:lnTo>
                      <a:pt x="5" y="23"/>
                    </a:lnTo>
                    <a:lnTo>
                      <a:pt x="0" y="43"/>
                    </a:lnTo>
                    <a:lnTo>
                      <a:pt x="5" y="66"/>
                    </a:lnTo>
                    <a:lnTo>
                      <a:pt x="19" y="81"/>
                    </a:lnTo>
                    <a:lnTo>
                      <a:pt x="39" y="90"/>
                    </a:lnTo>
                    <a:lnTo>
                      <a:pt x="64" y="86"/>
                    </a:lnTo>
                    <a:lnTo>
                      <a:pt x="82" y="75"/>
                    </a:lnTo>
                    <a:lnTo>
                      <a:pt x="93" y="57"/>
                    </a:lnTo>
                    <a:lnTo>
                      <a:pt x="90" y="31"/>
                    </a:lnTo>
                    <a:lnTo>
                      <a:pt x="80" y="11"/>
                    </a:lnTo>
                    <a:lnTo>
                      <a:pt x="65"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3" name="Group 103"/>
            <p:cNvGrpSpPr>
              <a:grpSpLocks/>
            </p:cNvGrpSpPr>
            <p:nvPr/>
          </p:nvGrpSpPr>
          <p:grpSpPr bwMode="auto">
            <a:xfrm>
              <a:off x="1778" y="29509"/>
              <a:ext cx="56" cy="55"/>
              <a:chOff x="1778" y="29509"/>
              <a:chExt cx="56" cy="55"/>
            </a:xfrm>
          </p:grpSpPr>
          <p:sp>
            <p:nvSpPr>
              <p:cNvPr id="74" name="Freeform 104"/>
              <p:cNvSpPr>
                <a:spLocks/>
              </p:cNvSpPr>
              <p:nvPr/>
            </p:nvSpPr>
            <p:spPr bwMode="auto">
              <a:xfrm>
                <a:off x="1778" y="29509"/>
                <a:ext cx="56" cy="55"/>
              </a:xfrm>
              <a:custGeom>
                <a:avLst/>
                <a:gdLst>
                  <a:gd name="T0" fmla="+- 0 1821 1778"/>
                  <a:gd name="T1" fmla="*/ T0 w 56"/>
                  <a:gd name="T2" fmla="+- 0 29509 29509"/>
                  <a:gd name="T3" fmla="*/ 29509 h 55"/>
                  <a:gd name="T4" fmla="+- 0 1790 1778"/>
                  <a:gd name="T5" fmla="*/ T4 w 56"/>
                  <a:gd name="T6" fmla="+- 0 29509 29509"/>
                  <a:gd name="T7" fmla="*/ 29509 h 55"/>
                  <a:gd name="T8" fmla="+- 0 1778 1778"/>
                  <a:gd name="T9" fmla="*/ T8 w 56"/>
                  <a:gd name="T10" fmla="+- 0 29522 29509"/>
                  <a:gd name="T11" fmla="*/ 29522 h 55"/>
                  <a:gd name="T12" fmla="+- 0 1778 1778"/>
                  <a:gd name="T13" fmla="*/ T12 w 56"/>
                  <a:gd name="T14" fmla="+- 0 29553 29509"/>
                  <a:gd name="T15" fmla="*/ 29553 h 55"/>
                  <a:gd name="T16" fmla="+- 0 1790 1778"/>
                  <a:gd name="T17" fmla="*/ T16 w 56"/>
                  <a:gd name="T18" fmla="+- 0 29565 29509"/>
                  <a:gd name="T19" fmla="*/ 29565 h 55"/>
                  <a:gd name="T20" fmla="+- 0 1821 1778"/>
                  <a:gd name="T21" fmla="*/ T20 w 56"/>
                  <a:gd name="T22" fmla="+- 0 29565 29509"/>
                  <a:gd name="T23" fmla="*/ 29565 h 55"/>
                  <a:gd name="T24" fmla="+- 0 1833 1778"/>
                  <a:gd name="T25" fmla="*/ T24 w 56"/>
                  <a:gd name="T26" fmla="+- 0 29553 29509"/>
                  <a:gd name="T27" fmla="*/ 29553 h 55"/>
                  <a:gd name="T28" fmla="+- 0 1833 1778"/>
                  <a:gd name="T29" fmla="*/ T28 w 56"/>
                  <a:gd name="T30" fmla="+- 0 29522 29509"/>
                  <a:gd name="T31" fmla="*/ 29522 h 55"/>
                  <a:gd name="T32" fmla="+- 0 1821 1778"/>
                  <a:gd name="T33" fmla="*/ T32 w 56"/>
                  <a:gd name="T34" fmla="+- 0 29509 29509"/>
                  <a:gd name="T35" fmla="*/ 29509 h 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56" h="55">
                    <a:moveTo>
                      <a:pt x="43" y="0"/>
                    </a:moveTo>
                    <a:lnTo>
                      <a:pt x="12" y="0"/>
                    </a:lnTo>
                    <a:lnTo>
                      <a:pt x="0" y="13"/>
                    </a:lnTo>
                    <a:lnTo>
                      <a:pt x="0" y="44"/>
                    </a:lnTo>
                    <a:lnTo>
                      <a:pt x="12" y="56"/>
                    </a:lnTo>
                    <a:lnTo>
                      <a:pt x="43" y="56"/>
                    </a:lnTo>
                    <a:lnTo>
                      <a:pt x="55" y="44"/>
                    </a:lnTo>
                    <a:lnTo>
                      <a:pt x="55" y="13"/>
                    </a:lnTo>
                    <a:lnTo>
                      <a:pt x="43"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4" name="Group 105"/>
            <p:cNvGrpSpPr>
              <a:grpSpLocks/>
            </p:cNvGrpSpPr>
            <p:nvPr/>
          </p:nvGrpSpPr>
          <p:grpSpPr bwMode="auto">
            <a:xfrm>
              <a:off x="1693" y="29433"/>
              <a:ext cx="91" cy="93"/>
              <a:chOff x="1693" y="29433"/>
              <a:chExt cx="91" cy="93"/>
            </a:xfrm>
          </p:grpSpPr>
          <p:sp>
            <p:nvSpPr>
              <p:cNvPr id="73" name="Freeform 106"/>
              <p:cNvSpPr>
                <a:spLocks/>
              </p:cNvSpPr>
              <p:nvPr/>
            </p:nvSpPr>
            <p:spPr bwMode="auto">
              <a:xfrm>
                <a:off x="1693" y="29433"/>
                <a:ext cx="91" cy="93"/>
              </a:xfrm>
              <a:custGeom>
                <a:avLst/>
                <a:gdLst>
                  <a:gd name="T0" fmla="+- 0 1751 1693"/>
                  <a:gd name="T1" fmla="*/ T0 w 91"/>
                  <a:gd name="T2" fmla="+- 0 29433 29433"/>
                  <a:gd name="T3" fmla="*/ 29433 h 93"/>
                  <a:gd name="T4" fmla="+- 0 1724 1693"/>
                  <a:gd name="T5" fmla="*/ T4 w 91"/>
                  <a:gd name="T6" fmla="+- 0 29436 29433"/>
                  <a:gd name="T7" fmla="*/ 29436 h 93"/>
                  <a:gd name="T8" fmla="+- 0 1705 1693"/>
                  <a:gd name="T9" fmla="*/ T8 w 91"/>
                  <a:gd name="T10" fmla="+- 0 29446 29433"/>
                  <a:gd name="T11" fmla="*/ 29446 h 93"/>
                  <a:gd name="T12" fmla="+- 0 1693 1693"/>
                  <a:gd name="T13" fmla="*/ T12 w 91"/>
                  <a:gd name="T14" fmla="+- 0 29461 29433"/>
                  <a:gd name="T15" fmla="*/ 29461 h 93"/>
                  <a:gd name="T16" fmla="+- 0 1695 1693"/>
                  <a:gd name="T17" fmla="*/ T16 w 91"/>
                  <a:gd name="T18" fmla="+- 0 29489 29433"/>
                  <a:gd name="T19" fmla="*/ 29489 h 93"/>
                  <a:gd name="T20" fmla="+- 0 1703 1693"/>
                  <a:gd name="T21" fmla="*/ T20 w 91"/>
                  <a:gd name="T22" fmla="+- 0 29509 29433"/>
                  <a:gd name="T23" fmla="*/ 29509 h 93"/>
                  <a:gd name="T24" fmla="+- 0 1717 1693"/>
                  <a:gd name="T25" fmla="*/ T24 w 91"/>
                  <a:gd name="T26" fmla="+- 0 29522 29433"/>
                  <a:gd name="T27" fmla="*/ 29522 h 93"/>
                  <a:gd name="T28" fmla="+- 0 1735 1693"/>
                  <a:gd name="T29" fmla="*/ T28 w 91"/>
                  <a:gd name="T30" fmla="+- 0 29526 29433"/>
                  <a:gd name="T31" fmla="*/ 29526 h 93"/>
                  <a:gd name="T32" fmla="+- 0 1737 1693"/>
                  <a:gd name="T33" fmla="*/ T32 w 91"/>
                  <a:gd name="T34" fmla="+- 0 29526 29433"/>
                  <a:gd name="T35" fmla="*/ 29526 h 93"/>
                  <a:gd name="T36" fmla="+- 0 1759 1693"/>
                  <a:gd name="T37" fmla="*/ T36 w 91"/>
                  <a:gd name="T38" fmla="+- 0 29521 29433"/>
                  <a:gd name="T39" fmla="*/ 29521 h 93"/>
                  <a:gd name="T40" fmla="+- 0 1775 1693"/>
                  <a:gd name="T41" fmla="*/ T40 w 91"/>
                  <a:gd name="T42" fmla="+- 0 29507 29433"/>
                  <a:gd name="T43" fmla="*/ 29507 h 93"/>
                  <a:gd name="T44" fmla="+- 0 1784 1693"/>
                  <a:gd name="T45" fmla="*/ T44 w 91"/>
                  <a:gd name="T46" fmla="+- 0 29487 29433"/>
                  <a:gd name="T47" fmla="*/ 29487 h 93"/>
                  <a:gd name="T48" fmla="+- 0 1780 1693"/>
                  <a:gd name="T49" fmla="*/ T48 w 91"/>
                  <a:gd name="T50" fmla="+- 0 29462 29433"/>
                  <a:gd name="T51" fmla="*/ 29462 h 93"/>
                  <a:gd name="T52" fmla="+- 0 1768 1693"/>
                  <a:gd name="T53" fmla="*/ T52 w 91"/>
                  <a:gd name="T54" fmla="+- 0 29444 29433"/>
                  <a:gd name="T55" fmla="*/ 29444 h 93"/>
                  <a:gd name="T56" fmla="+- 0 1751 1693"/>
                  <a:gd name="T57" fmla="*/ T56 w 91"/>
                  <a:gd name="T58" fmla="+- 0 29433 29433"/>
                  <a:gd name="T59" fmla="*/ 29433 h 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1" h="93">
                    <a:moveTo>
                      <a:pt x="58" y="0"/>
                    </a:moveTo>
                    <a:lnTo>
                      <a:pt x="31" y="3"/>
                    </a:lnTo>
                    <a:lnTo>
                      <a:pt x="12" y="13"/>
                    </a:lnTo>
                    <a:lnTo>
                      <a:pt x="0" y="28"/>
                    </a:lnTo>
                    <a:lnTo>
                      <a:pt x="2" y="56"/>
                    </a:lnTo>
                    <a:lnTo>
                      <a:pt x="10" y="76"/>
                    </a:lnTo>
                    <a:lnTo>
                      <a:pt x="24" y="89"/>
                    </a:lnTo>
                    <a:lnTo>
                      <a:pt x="42" y="93"/>
                    </a:lnTo>
                    <a:lnTo>
                      <a:pt x="44" y="93"/>
                    </a:lnTo>
                    <a:lnTo>
                      <a:pt x="66" y="88"/>
                    </a:lnTo>
                    <a:lnTo>
                      <a:pt x="82" y="74"/>
                    </a:lnTo>
                    <a:lnTo>
                      <a:pt x="91" y="54"/>
                    </a:lnTo>
                    <a:lnTo>
                      <a:pt x="87" y="29"/>
                    </a:lnTo>
                    <a:lnTo>
                      <a:pt x="75" y="11"/>
                    </a:lnTo>
                    <a:lnTo>
                      <a:pt x="58"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5" name="Group 107"/>
            <p:cNvGrpSpPr>
              <a:grpSpLocks/>
            </p:cNvGrpSpPr>
            <p:nvPr/>
          </p:nvGrpSpPr>
          <p:grpSpPr bwMode="auto">
            <a:xfrm>
              <a:off x="1356" y="29456"/>
              <a:ext cx="56" cy="55"/>
              <a:chOff x="1356" y="29456"/>
              <a:chExt cx="56" cy="55"/>
            </a:xfrm>
          </p:grpSpPr>
          <p:sp>
            <p:nvSpPr>
              <p:cNvPr id="72" name="Freeform 108"/>
              <p:cNvSpPr>
                <a:spLocks/>
              </p:cNvSpPr>
              <p:nvPr/>
            </p:nvSpPr>
            <p:spPr bwMode="auto">
              <a:xfrm>
                <a:off x="1356" y="29456"/>
                <a:ext cx="56" cy="55"/>
              </a:xfrm>
              <a:custGeom>
                <a:avLst/>
                <a:gdLst>
                  <a:gd name="T0" fmla="+- 0 1399 1356"/>
                  <a:gd name="T1" fmla="*/ T0 w 56"/>
                  <a:gd name="T2" fmla="+- 0 29456 29456"/>
                  <a:gd name="T3" fmla="*/ 29456 h 55"/>
                  <a:gd name="T4" fmla="+- 0 1369 1356"/>
                  <a:gd name="T5" fmla="*/ T4 w 56"/>
                  <a:gd name="T6" fmla="+- 0 29456 29456"/>
                  <a:gd name="T7" fmla="*/ 29456 h 55"/>
                  <a:gd name="T8" fmla="+- 0 1356 1356"/>
                  <a:gd name="T9" fmla="*/ T8 w 56"/>
                  <a:gd name="T10" fmla="+- 0 29468 29456"/>
                  <a:gd name="T11" fmla="*/ 29468 h 55"/>
                  <a:gd name="T12" fmla="+- 0 1356 1356"/>
                  <a:gd name="T13" fmla="*/ T12 w 56"/>
                  <a:gd name="T14" fmla="+- 0 29499 29456"/>
                  <a:gd name="T15" fmla="*/ 29499 h 55"/>
                  <a:gd name="T16" fmla="+- 0 1369 1356"/>
                  <a:gd name="T17" fmla="*/ T16 w 56"/>
                  <a:gd name="T18" fmla="+- 0 29511 29456"/>
                  <a:gd name="T19" fmla="*/ 29511 h 55"/>
                  <a:gd name="T20" fmla="+- 0 1399 1356"/>
                  <a:gd name="T21" fmla="*/ T20 w 56"/>
                  <a:gd name="T22" fmla="+- 0 29511 29456"/>
                  <a:gd name="T23" fmla="*/ 29511 h 55"/>
                  <a:gd name="T24" fmla="+- 0 1412 1356"/>
                  <a:gd name="T25" fmla="*/ T24 w 56"/>
                  <a:gd name="T26" fmla="+- 0 29499 29456"/>
                  <a:gd name="T27" fmla="*/ 29499 h 55"/>
                  <a:gd name="T28" fmla="+- 0 1412 1356"/>
                  <a:gd name="T29" fmla="*/ T28 w 56"/>
                  <a:gd name="T30" fmla="+- 0 29468 29456"/>
                  <a:gd name="T31" fmla="*/ 29468 h 55"/>
                  <a:gd name="T32" fmla="+- 0 1399 1356"/>
                  <a:gd name="T33" fmla="*/ T32 w 56"/>
                  <a:gd name="T34" fmla="+- 0 29456 29456"/>
                  <a:gd name="T35" fmla="*/ 29456 h 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56" h="55">
                    <a:moveTo>
                      <a:pt x="43" y="0"/>
                    </a:moveTo>
                    <a:lnTo>
                      <a:pt x="13" y="0"/>
                    </a:lnTo>
                    <a:lnTo>
                      <a:pt x="0" y="12"/>
                    </a:lnTo>
                    <a:lnTo>
                      <a:pt x="0" y="43"/>
                    </a:lnTo>
                    <a:lnTo>
                      <a:pt x="13" y="55"/>
                    </a:lnTo>
                    <a:lnTo>
                      <a:pt x="43" y="55"/>
                    </a:lnTo>
                    <a:lnTo>
                      <a:pt x="56" y="43"/>
                    </a:lnTo>
                    <a:lnTo>
                      <a:pt x="56" y="12"/>
                    </a:lnTo>
                    <a:lnTo>
                      <a:pt x="43"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6" name="Group 109"/>
            <p:cNvGrpSpPr>
              <a:grpSpLocks/>
            </p:cNvGrpSpPr>
            <p:nvPr/>
          </p:nvGrpSpPr>
          <p:grpSpPr bwMode="auto">
            <a:xfrm>
              <a:off x="1414" y="29390"/>
              <a:ext cx="91" cy="93"/>
              <a:chOff x="1414" y="29390"/>
              <a:chExt cx="91" cy="93"/>
            </a:xfrm>
          </p:grpSpPr>
          <p:sp>
            <p:nvSpPr>
              <p:cNvPr id="71" name="Freeform 110"/>
              <p:cNvSpPr>
                <a:spLocks/>
              </p:cNvSpPr>
              <p:nvPr/>
            </p:nvSpPr>
            <p:spPr bwMode="auto">
              <a:xfrm>
                <a:off x="1414" y="29390"/>
                <a:ext cx="91" cy="93"/>
              </a:xfrm>
              <a:custGeom>
                <a:avLst/>
                <a:gdLst>
                  <a:gd name="T0" fmla="+- 0 1463 1414"/>
                  <a:gd name="T1" fmla="*/ T0 w 91"/>
                  <a:gd name="T2" fmla="+- 0 29390 29390"/>
                  <a:gd name="T3" fmla="*/ 29390 h 93"/>
                  <a:gd name="T4" fmla="+- 0 1461 1414"/>
                  <a:gd name="T5" fmla="*/ T4 w 91"/>
                  <a:gd name="T6" fmla="+- 0 29390 29390"/>
                  <a:gd name="T7" fmla="*/ 29390 h 93"/>
                  <a:gd name="T8" fmla="+- 0 1439 1414"/>
                  <a:gd name="T9" fmla="*/ T8 w 91"/>
                  <a:gd name="T10" fmla="+- 0 29396 29390"/>
                  <a:gd name="T11" fmla="*/ 29396 h 93"/>
                  <a:gd name="T12" fmla="+- 0 1423 1414"/>
                  <a:gd name="T13" fmla="*/ T12 w 91"/>
                  <a:gd name="T14" fmla="+- 0 29410 29390"/>
                  <a:gd name="T15" fmla="*/ 29410 h 93"/>
                  <a:gd name="T16" fmla="+- 0 1414 1414"/>
                  <a:gd name="T17" fmla="*/ T16 w 91"/>
                  <a:gd name="T18" fmla="+- 0 29429 29390"/>
                  <a:gd name="T19" fmla="*/ 29429 h 93"/>
                  <a:gd name="T20" fmla="+- 0 1418 1414"/>
                  <a:gd name="T21" fmla="*/ T20 w 91"/>
                  <a:gd name="T22" fmla="+- 0 29455 29390"/>
                  <a:gd name="T23" fmla="*/ 29455 h 93"/>
                  <a:gd name="T24" fmla="+- 0 1430 1414"/>
                  <a:gd name="T25" fmla="*/ T24 w 91"/>
                  <a:gd name="T26" fmla="+- 0 29473 29390"/>
                  <a:gd name="T27" fmla="*/ 29473 h 93"/>
                  <a:gd name="T28" fmla="+- 0 1447 1414"/>
                  <a:gd name="T29" fmla="*/ T28 w 91"/>
                  <a:gd name="T30" fmla="+- 0 29483 29390"/>
                  <a:gd name="T31" fmla="*/ 29483 h 93"/>
                  <a:gd name="T32" fmla="+- 0 1474 1414"/>
                  <a:gd name="T33" fmla="*/ T32 w 91"/>
                  <a:gd name="T34" fmla="+- 0 29480 29390"/>
                  <a:gd name="T35" fmla="*/ 29480 h 93"/>
                  <a:gd name="T36" fmla="+- 0 1493 1414"/>
                  <a:gd name="T37" fmla="*/ T36 w 91"/>
                  <a:gd name="T38" fmla="+- 0 29471 29390"/>
                  <a:gd name="T39" fmla="*/ 29471 h 93"/>
                  <a:gd name="T40" fmla="+- 0 1505 1414"/>
                  <a:gd name="T41" fmla="*/ T40 w 91"/>
                  <a:gd name="T42" fmla="+- 0 29455 29390"/>
                  <a:gd name="T43" fmla="*/ 29455 h 93"/>
                  <a:gd name="T44" fmla="+- 0 1503 1414"/>
                  <a:gd name="T45" fmla="*/ T44 w 91"/>
                  <a:gd name="T46" fmla="+- 0 29428 29390"/>
                  <a:gd name="T47" fmla="*/ 29428 h 93"/>
                  <a:gd name="T48" fmla="+- 0 1495 1414"/>
                  <a:gd name="T49" fmla="*/ T48 w 91"/>
                  <a:gd name="T50" fmla="+- 0 29407 29390"/>
                  <a:gd name="T51" fmla="*/ 29407 h 93"/>
                  <a:gd name="T52" fmla="+- 0 1481 1414"/>
                  <a:gd name="T53" fmla="*/ T52 w 91"/>
                  <a:gd name="T54" fmla="+- 0 29395 29390"/>
                  <a:gd name="T55" fmla="*/ 29395 h 93"/>
                  <a:gd name="T56" fmla="+- 0 1463 1414"/>
                  <a:gd name="T57" fmla="*/ T56 w 91"/>
                  <a:gd name="T58" fmla="+- 0 29390 29390"/>
                  <a:gd name="T59" fmla="*/ 29390 h 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1" h="93">
                    <a:moveTo>
                      <a:pt x="49" y="0"/>
                    </a:moveTo>
                    <a:lnTo>
                      <a:pt x="47" y="0"/>
                    </a:lnTo>
                    <a:lnTo>
                      <a:pt x="25" y="6"/>
                    </a:lnTo>
                    <a:lnTo>
                      <a:pt x="9" y="20"/>
                    </a:lnTo>
                    <a:lnTo>
                      <a:pt x="0" y="39"/>
                    </a:lnTo>
                    <a:lnTo>
                      <a:pt x="4" y="65"/>
                    </a:lnTo>
                    <a:lnTo>
                      <a:pt x="16" y="83"/>
                    </a:lnTo>
                    <a:lnTo>
                      <a:pt x="33" y="93"/>
                    </a:lnTo>
                    <a:lnTo>
                      <a:pt x="60" y="90"/>
                    </a:lnTo>
                    <a:lnTo>
                      <a:pt x="79" y="81"/>
                    </a:lnTo>
                    <a:lnTo>
                      <a:pt x="91" y="65"/>
                    </a:lnTo>
                    <a:lnTo>
                      <a:pt x="89" y="38"/>
                    </a:lnTo>
                    <a:lnTo>
                      <a:pt x="81" y="17"/>
                    </a:lnTo>
                    <a:lnTo>
                      <a:pt x="67" y="5"/>
                    </a:lnTo>
                    <a:lnTo>
                      <a:pt x="49"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7" name="Group 111"/>
            <p:cNvGrpSpPr>
              <a:grpSpLocks/>
            </p:cNvGrpSpPr>
            <p:nvPr/>
          </p:nvGrpSpPr>
          <p:grpSpPr bwMode="auto">
            <a:xfrm>
              <a:off x="1586" y="29385"/>
              <a:ext cx="93" cy="90"/>
              <a:chOff x="1586" y="29385"/>
              <a:chExt cx="93" cy="90"/>
            </a:xfrm>
          </p:grpSpPr>
          <p:sp>
            <p:nvSpPr>
              <p:cNvPr id="70" name="Freeform 112"/>
              <p:cNvSpPr>
                <a:spLocks/>
              </p:cNvSpPr>
              <p:nvPr/>
            </p:nvSpPr>
            <p:spPr bwMode="auto">
              <a:xfrm>
                <a:off x="1586" y="29385"/>
                <a:ext cx="93" cy="90"/>
              </a:xfrm>
              <a:custGeom>
                <a:avLst/>
                <a:gdLst>
                  <a:gd name="T0" fmla="+- 0 1640 1586"/>
                  <a:gd name="T1" fmla="*/ T0 w 93"/>
                  <a:gd name="T2" fmla="+- 0 29385 29385"/>
                  <a:gd name="T3" fmla="*/ 29385 h 90"/>
                  <a:gd name="T4" fmla="+- 0 1615 1586"/>
                  <a:gd name="T5" fmla="*/ T4 w 93"/>
                  <a:gd name="T6" fmla="+- 0 29389 29385"/>
                  <a:gd name="T7" fmla="*/ 29389 h 90"/>
                  <a:gd name="T8" fmla="+- 0 1597 1586"/>
                  <a:gd name="T9" fmla="*/ T8 w 93"/>
                  <a:gd name="T10" fmla="+- 0 29401 29385"/>
                  <a:gd name="T11" fmla="*/ 29401 h 90"/>
                  <a:gd name="T12" fmla="+- 0 1586 1586"/>
                  <a:gd name="T13" fmla="*/ T12 w 93"/>
                  <a:gd name="T14" fmla="+- 0 29418 29385"/>
                  <a:gd name="T15" fmla="*/ 29418 h 90"/>
                  <a:gd name="T16" fmla="+- 0 1589 1586"/>
                  <a:gd name="T17" fmla="*/ T16 w 93"/>
                  <a:gd name="T18" fmla="+- 0 29445 29385"/>
                  <a:gd name="T19" fmla="*/ 29445 h 90"/>
                  <a:gd name="T20" fmla="+- 0 1599 1586"/>
                  <a:gd name="T21" fmla="*/ T20 w 93"/>
                  <a:gd name="T22" fmla="+- 0 29464 29385"/>
                  <a:gd name="T23" fmla="*/ 29464 h 90"/>
                  <a:gd name="T24" fmla="+- 0 1614 1586"/>
                  <a:gd name="T25" fmla="*/ T24 w 93"/>
                  <a:gd name="T26" fmla="+- 0 29476 29385"/>
                  <a:gd name="T27" fmla="*/ 29476 h 90"/>
                  <a:gd name="T28" fmla="+- 0 1642 1586"/>
                  <a:gd name="T29" fmla="*/ T28 w 93"/>
                  <a:gd name="T30" fmla="+- 0 29475 29385"/>
                  <a:gd name="T31" fmla="*/ 29475 h 90"/>
                  <a:gd name="T32" fmla="+- 0 1662 1586"/>
                  <a:gd name="T33" fmla="*/ T32 w 93"/>
                  <a:gd name="T34" fmla="+- 0 29466 29385"/>
                  <a:gd name="T35" fmla="*/ 29466 h 90"/>
                  <a:gd name="T36" fmla="+- 0 1674 1586"/>
                  <a:gd name="T37" fmla="*/ T36 w 93"/>
                  <a:gd name="T38" fmla="+- 0 29452 29385"/>
                  <a:gd name="T39" fmla="*/ 29452 h 90"/>
                  <a:gd name="T40" fmla="+- 0 1679 1586"/>
                  <a:gd name="T41" fmla="*/ T40 w 93"/>
                  <a:gd name="T42" fmla="+- 0 29434 29385"/>
                  <a:gd name="T43" fmla="*/ 29434 h 90"/>
                  <a:gd name="T44" fmla="+- 0 1679 1586"/>
                  <a:gd name="T45" fmla="*/ T44 w 93"/>
                  <a:gd name="T46" fmla="+- 0 29432 29385"/>
                  <a:gd name="T47" fmla="*/ 29432 h 90"/>
                  <a:gd name="T48" fmla="+- 0 1674 1586"/>
                  <a:gd name="T49" fmla="*/ T48 w 93"/>
                  <a:gd name="T50" fmla="+- 0 29411 29385"/>
                  <a:gd name="T51" fmla="*/ 29411 h 90"/>
                  <a:gd name="T52" fmla="+- 0 1660 1586"/>
                  <a:gd name="T53" fmla="*/ T52 w 93"/>
                  <a:gd name="T54" fmla="+- 0 29394 29385"/>
                  <a:gd name="T55" fmla="*/ 29394 h 90"/>
                  <a:gd name="T56" fmla="+- 0 1640 1586"/>
                  <a:gd name="T57" fmla="*/ T56 w 93"/>
                  <a:gd name="T58" fmla="+- 0 29385 29385"/>
                  <a:gd name="T59" fmla="*/ 29385 h 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0">
                    <a:moveTo>
                      <a:pt x="54" y="0"/>
                    </a:moveTo>
                    <a:lnTo>
                      <a:pt x="29" y="4"/>
                    </a:lnTo>
                    <a:lnTo>
                      <a:pt x="11" y="16"/>
                    </a:lnTo>
                    <a:lnTo>
                      <a:pt x="0" y="33"/>
                    </a:lnTo>
                    <a:lnTo>
                      <a:pt x="3" y="60"/>
                    </a:lnTo>
                    <a:lnTo>
                      <a:pt x="13" y="79"/>
                    </a:lnTo>
                    <a:lnTo>
                      <a:pt x="28" y="91"/>
                    </a:lnTo>
                    <a:lnTo>
                      <a:pt x="56" y="90"/>
                    </a:lnTo>
                    <a:lnTo>
                      <a:pt x="76" y="81"/>
                    </a:lnTo>
                    <a:lnTo>
                      <a:pt x="88" y="67"/>
                    </a:lnTo>
                    <a:lnTo>
                      <a:pt x="93" y="49"/>
                    </a:lnTo>
                    <a:lnTo>
                      <a:pt x="93" y="47"/>
                    </a:lnTo>
                    <a:lnTo>
                      <a:pt x="88" y="26"/>
                    </a:lnTo>
                    <a:lnTo>
                      <a:pt x="74" y="9"/>
                    </a:lnTo>
                    <a:lnTo>
                      <a:pt x="54"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8" name="Group 113"/>
            <p:cNvGrpSpPr>
              <a:grpSpLocks/>
            </p:cNvGrpSpPr>
            <p:nvPr/>
          </p:nvGrpSpPr>
          <p:grpSpPr bwMode="auto">
            <a:xfrm>
              <a:off x="1676" y="29320"/>
              <a:ext cx="93" cy="91"/>
              <a:chOff x="1676" y="29320"/>
              <a:chExt cx="93" cy="91"/>
            </a:xfrm>
          </p:grpSpPr>
          <p:sp>
            <p:nvSpPr>
              <p:cNvPr id="69" name="Freeform 114"/>
              <p:cNvSpPr>
                <a:spLocks/>
              </p:cNvSpPr>
              <p:nvPr/>
            </p:nvSpPr>
            <p:spPr bwMode="auto">
              <a:xfrm>
                <a:off x="1676" y="29320"/>
                <a:ext cx="93" cy="91"/>
              </a:xfrm>
              <a:custGeom>
                <a:avLst/>
                <a:gdLst>
                  <a:gd name="T0" fmla="+- 0 1741 1676"/>
                  <a:gd name="T1" fmla="*/ T0 w 93"/>
                  <a:gd name="T2" fmla="+- 0 29320 29320"/>
                  <a:gd name="T3" fmla="*/ 29320 h 91"/>
                  <a:gd name="T4" fmla="+- 0 1681 1676"/>
                  <a:gd name="T5" fmla="*/ T4 w 93"/>
                  <a:gd name="T6" fmla="+- 0 29344 29320"/>
                  <a:gd name="T7" fmla="*/ 29344 h 91"/>
                  <a:gd name="T8" fmla="+- 0 1676 1676"/>
                  <a:gd name="T9" fmla="*/ T8 w 93"/>
                  <a:gd name="T10" fmla="+- 0 29364 29320"/>
                  <a:gd name="T11" fmla="*/ 29364 h 91"/>
                  <a:gd name="T12" fmla="+- 0 1681 1676"/>
                  <a:gd name="T13" fmla="*/ T12 w 93"/>
                  <a:gd name="T14" fmla="+- 0 29385 29320"/>
                  <a:gd name="T15" fmla="*/ 29385 h 91"/>
                  <a:gd name="T16" fmla="+- 0 1695 1676"/>
                  <a:gd name="T17" fmla="*/ T16 w 93"/>
                  <a:gd name="T18" fmla="+- 0 29401 29320"/>
                  <a:gd name="T19" fmla="*/ 29401 h 91"/>
                  <a:gd name="T20" fmla="+- 0 1715 1676"/>
                  <a:gd name="T21" fmla="*/ T20 w 93"/>
                  <a:gd name="T22" fmla="+- 0 29411 29320"/>
                  <a:gd name="T23" fmla="*/ 29411 h 91"/>
                  <a:gd name="T24" fmla="+- 0 1740 1676"/>
                  <a:gd name="T25" fmla="*/ T24 w 93"/>
                  <a:gd name="T26" fmla="+- 0 29406 29320"/>
                  <a:gd name="T27" fmla="*/ 29406 h 91"/>
                  <a:gd name="T28" fmla="+- 0 1758 1676"/>
                  <a:gd name="T29" fmla="*/ T28 w 93"/>
                  <a:gd name="T30" fmla="+- 0 29395 29320"/>
                  <a:gd name="T31" fmla="*/ 29395 h 91"/>
                  <a:gd name="T32" fmla="+- 0 1769 1676"/>
                  <a:gd name="T33" fmla="*/ T32 w 93"/>
                  <a:gd name="T34" fmla="+- 0 29377 29320"/>
                  <a:gd name="T35" fmla="*/ 29377 h 91"/>
                  <a:gd name="T36" fmla="+- 0 1766 1676"/>
                  <a:gd name="T37" fmla="*/ T36 w 93"/>
                  <a:gd name="T38" fmla="+- 0 29351 29320"/>
                  <a:gd name="T39" fmla="*/ 29351 h 91"/>
                  <a:gd name="T40" fmla="+- 0 1756 1676"/>
                  <a:gd name="T41" fmla="*/ T40 w 93"/>
                  <a:gd name="T42" fmla="+- 0 29331 29320"/>
                  <a:gd name="T43" fmla="*/ 29331 h 91"/>
                  <a:gd name="T44" fmla="+- 0 1741 1676"/>
                  <a:gd name="T45" fmla="*/ T44 w 93"/>
                  <a:gd name="T46" fmla="+- 0 29320 29320"/>
                  <a:gd name="T47" fmla="*/ 29320 h 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3" h="91">
                    <a:moveTo>
                      <a:pt x="65" y="0"/>
                    </a:moveTo>
                    <a:lnTo>
                      <a:pt x="5" y="24"/>
                    </a:lnTo>
                    <a:lnTo>
                      <a:pt x="0" y="44"/>
                    </a:lnTo>
                    <a:lnTo>
                      <a:pt x="5" y="65"/>
                    </a:lnTo>
                    <a:lnTo>
                      <a:pt x="19" y="81"/>
                    </a:lnTo>
                    <a:lnTo>
                      <a:pt x="39" y="91"/>
                    </a:lnTo>
                    <a:lnTo>
                      <a:pt x="64" y="86"/>
                    </a:lnTo>
                    <a:lnTo>
                      <a:pt x="82" y="75"/>
                    </a:lnTo>
                    <a:lnTo>
                      <a:pt x="93" y="57"/>
                    </a:lnTo>
                    <a:lnTo>
                      <a:pt x="90" y="31"/>
                    </a:lnTo>
                    <a:lnTo>
                      <a:pt x="80" y="11"/>
                    </a:lnTo>
                    <a:lnTo>
                      <a:pt x="65"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9" name="Group 115"/>
            <p:cNvGrpSpPr>
              <a:grpSpLocks/>
            </p:cNvGrpSpPr>
            <p:nvPr/>
          </p:nvGrpSpPr>
          <p:grpSpPr bwMode="auto">
            <a:xfrm>
              <a:off x="1518" y="29302"/>
              <a:ext cx="91" cy="93"/>
              <a:chOff x="1518" y="29302"/>
              <a:chExt cx="91" cy="93"/>
            </a:xfrm>
          </p:grpSpPr>
          <p:sp>
            <p:nvSpPr>
              <p:cNvPr id="68" name="Freeform 116"/>
              <p:cNvSpPr>
                <a:spLocks/>
              </p:cNvSpPr>
              <p:nvPr/>
            </p:nvSpPr>
            <p:spPr bwMode="auto">
              <a:xfrm>
                <a:off x="1518" y="29302"/>
                <a:ext cx="91" cy="93"/>
              </a:xfrm>
              <a:custGeom>
                <a:avLst/>
                <a:gdLst>
                  <a:gd name="T0" fmla="+- 0 1576 1518"/>
                  <a:gd name="T1" fmla="*/ T0 w 91"/>
                  <a:gd name="T2" fmla="+- 0 29302 29302"/>
                  <a:gd name="T3" fmla="*/ 29302 h 93"/>
                  <a:gd name="T4" fmla="+- 0 1549 1518"/>
                  <a:gd name="T5" fmla="*/ T4 w 91"/>
                  <a:gd name="T6" fmla="+- 0 29305 29302"/>
                  <a:gd name="T7" fmla="*/ 29305 h 93"/>
                  <a:gd name="T8" fmla="+- 0 1530 1518"/>
                  <a:gd name="T9" fmla="*/ T8 w 91"/>
                  <a:gd name="T10" fmla="+- 0 29314 29302"/>
                  <a:gd name="T11" fmla="*/ 29314 h 93"/>
                  <a:gd name="T12" fmla="+- 0 1518 1518"/>
                  <a:gd name="T13" fmla="*/ T12 w 91"/>
                  <a:gd name="T14" fmla="+- 0 29330 29302"/>
                  <a:gd name="T15" fmla="*/ 29330 h 93"/>
                  <a:gd name="T16" fmla="+- 0 1520 1518"/>
                  <a:gd name="T17" fmla="*/ T16 w 91"/>
                  <a:gd name="T18" fmla="+- 0 29357 29302"/>
                  <a:gd name="T19" fmla="*/ 29357 h 93"/>
                  <a:gd name="T20" fmla="+- 0 1528 1518"/>
                  <a:gd name="T21" fmla="*/ T20 w 91"/>
                  <a:gd name="T22" fmla="+- 0 29378 29302"/>
                  <a:gd name="T23" fmla="*/ 29378 h 93"/>
                  <a:gd name="T24" fmla="+- 0 1542 1518"/>
                  <a:gd name="T25" fmla="*/ T24 w 91"/>
                  <a:gd name="T26" fmla="+- 0 29390 29302"/>
                  <a:gd name="T27" fmla="*/ 29390 h 93"/>
                  <a:gd name="T28" fmla="+- 0 1560 1518"/>
                  <a:gd name="T29" fmla="*/ T28 w 91"/>
                  <a:gd name="T30" fmla="+- 0 29395 29302"/>
                  <a:gd name="T31" fmla="*/ 29395 h 93"/>
                  <a:gd name="T32" fmla="+- 0 1562 1518"/>
                  <a:gd name="T33" fmla="*/ T32 w 91"/>
                  <a:gd name="T34" fmla="+- 0 29395 29302"/>
                  <a:gd name="T35" fmla="*/ 29395 h 93"/>
                  <a:gd name="T36" fmla="+- 0 1584 1518"/>
                  <a:gd name="T37" fmla="*/ T36 w 91"/>
                  <a:gd name="T38" fmla="+- 0 29389 29302"/>
                  <a:gd name="T39" fmla="*/ 29389 h 93"/>
                  <a:gd name="T40" fmla="+- 0 1600 1518"/>
                  <a:gd name="T41" fmla="*/ T40 w 91"/>
                  <a:gd name="T42" fmla="+- 0 29375 29302"/>
                  <a:gd name="T43" fmla="*/ 29375 h 93"/>
                  <a:gd name="T44" fmla="+- 0 1609 1518"/>
                  <a:gd name="T45" fmla="*/ T44 w 91"/>
                  <a:gd name="T46" fmla="+- 0 29355 29302"/>
                  <a:gd name="T47" fmla="*/ 29355 h 93"/>
                  <a:gd name="T48" fmla="+- 0 1605 1518"/>
                  <a:gd name="T49" fmla="*/ T48 w 91"/>
                  <a:gd name="T50" fmla="+- 0 29330 29302"/>
                  <a:gd name="T51" fmla="*/ 29330 h 93"/>
                  <a:gd name="T52" fmla="+- 0 1593 1518"/>
                  <a:gd name="T53" fmla="*/ T52 w 91"/>
                  <a:gd name="T54" fmla="+- 0 29312 29302"/>
                  <a:gd name="T55" fmla="*/ 29312 h 93"/>
                  <a:gd name="T56" fmla="+- 0 1576 1518"/>
                  <a:gd name="T57" fmla="*/ T56 w 91"/>
                  <a:gd name="T58" fmla="+- 0 29302 29302"/>
                  <a:gd name="T59" fmla="*/ 29302 h 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1" h="93">
                    <a:moveTo>
                      <a:pt x="58" y="0"/>
                    </a:moveTo>
                    <a:lnTo>
                      <a:pt x="31" y="3"/>
                    </a:lnTo>
                    <a:lnTo>
                      <a:pt x="12" y="12"/>
                    </a:lnTo>
                    <a:lnTo>
                      <a:pt x="0" y="28"/>
                    </a:lnTo>
                    <a:lnTo>
                      <a:pt x="2" y="55"/>
                    </a:lnTo>
                    <a:lnTo>
                      <a:pt x="10" y="76"/>
                    </a:lnTo>
                    <a:lnTo>
                      <a:pt x="24" y="88"/>
                    </a:lnTo>
                    <a:lnTo>
                      <a:pt x="42" y="93"/>
                    </a:lnTo>
                    <a:lnTo>
                      <a:pt x="44" y="93"/>
                    </a:lnTo>
                    <a:lnTo>
                      <a:pt x="66" y="87"/>
                    </a:lnTo>
                    <a:lnTo>
                      <a:pt x="82" y="73"/>
                    </a:lnTo>
                    <a:lnTo>
                      <a:pt x="91" y="53"/>
                    </a:lnTo>
                    <a:lnTo>
                      <a:pt x="87" y="28"/>
                    </a:lnTo>
                    <a:lnTo>
                      <a:pt x="75" y="10"/>
                    </a:lnTo>
                    <a:lnTo>
                      <a:pt x="58"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117"/>
            <p:cNvGrpSpPr>
              <a:grpSpLocks/>
            </p:cNvGrpSpPr>
            <p:nvPr/>
          </p:nvGrpSpPr>
          <p:grpSpPr bwMode="auto">
            <a:xfrm>
              <a:off x="1333" y="29302"/>
              <a:ext cx="154" cy="91"/>
              <a:chOff x="1333" y="29302"/>
              <a:chExt cx="154" cy="91"/>
            </a:xfrm>
          </p:grpSpPr>
          <p:sp>
            <p:nvSpPr>
              <p:cNvPr id="67" name="Freeform 118"/>
              <p:cNvSpPr>
                <a:spLocks/>
              </p:cNvSpPr>
              <p:nvPr/>
            </p:nvSpPr>
            <p:spPr bwMode="auto">
              <a:xfrm>
                <a:off x="1333" y="29302"/>
                <a:ext cx="154" cy="91"/>
              </a:xfrm>
              <a:custGeom>
                <a:avLst/>
                <a:gdLst>
                  <a:gd name="T0" fmla="+- 0 1385 1333"/>
                  <a:gd name="T1" fmla="*/ T0 w 154"/>
                  <a:gd name="T2" fmla="+- 0 29302 29302"/>
                  <a:gd name="T3" fmla="*/ 29302 h 91"/>
                  <a:gd name="T4" fmla="+- 0 1361 1333"/>
                  <a:gd name="T5" fmla="*/ T4 w 154"/>
                  <a:gd name="T6" fmla="+- 0 29306 29302"/>
                  <a:gd name="T7" fmla="*/ 29306 h 91"/>
                  <a:gd name="T8" fmla="+- 0 1343 1333"/>
                  <a:gd name="T9" fmla="*/ T8 w 154"/>
                  <a:gd name="T10" fmla="+- 0 29318 29302"/>
                  <a:gd name="T11" fmla="*/ 29318 h 91"/>
                  <a:gd name="T12" fmla="+- 0 1333 1333"/>
                  <a:gd name="T13" fmla="*/ T12 w 154"/>
                  <a:gd name="T14" fmla="+- 0 29336 29302"/>
                  <a:gd name="T15" fmla="*/ 29336 h 91"/>
                  <a:gd name="T16" fmla="+- 0 1336 1333"/>
                  <a:gd name="T17" fmla="*/ T16 w 154"/>
                  <a:gd name="T18" fmla="+- 0 29362 29302"/>
                  <a:gd name="T19" fmla="*/ 29362 h 91"/>
                  <a:gd name="T20" fmla="+- 0 1346 1333"/>
                  <a:gd name="T21" fmla="*/ T20 w 154"/>
                  <a:gd name="T22" fmla="+- 0 29382 29302"/>
                  <a:gd name="T23" fmla="*/ 29382 h 91"/>
                  <a:gd name="T24" fmla="+- 0 1362 1333"/>
                  <a:gd name="T25" fmla="*/ T24 w 154"/>
                  <a:gd name="T26" fmla="+- 0 29393 29302"/>
                  <a:gd name="T27" fmla="*/ 29393 h 91"/>
                  <a:gd name="T28" fmla="+- 0 1389 1333"/>
                  <a:gd name="T29" fmla="*/ T28 w 154"/>
                  <a:gd name="T30" fmla="+- 0 29391 29302"/>
                  <a:gd name="T31" fmla="*/ 29391 h 91"/>
                  <a:gd name="T32" fmla="+- 0 1409 1333"/>
                  <a:gd name="T33" fmla="*/ T32 w 154"/>
                  <a:gd name="T34" fmla="+- 0 29383 29302"/>
                  <a:gd name="T35" fmla="*/ 29383 h 91"/>
                  <a:gd name="T36" fmla="+- 0 1421 1333"/>
                  <a:gd name="T37" fmla="*/ T36 w 154"/>
                  <a:gd name="T38" fmla="+- 0 29369 29302"/>
                  <a:gd name="T39" fmla="*/ 29369 h 91"/>
                  <a:gd name="T40" fmla="+- 0 1438 1333"/>
                  <a:gd name="T41" fmla="*/ T40 w 154"/>
                  <a:gd name="T42" fmla="+- 0 29363 29302"/>
                  <a:gd name="T43" fmla="*/ 29363 h 91"/>
                  <a:gd name="T44" fmla="+- 0 1487 1333"/>
                  <a:gd name="T45" fmla="*/ T44 w 154"/>
                  <a:gd name="T46" fmla="+- 0 29363 29302"/>
                  <a:gd name="T47" fmla="*/ 29363 h 91"/>
                  <a:gd name="T48" fmla="+- 0 1478 1333"/>
                  <a:gd name="T49" fmla="*/ T48 w 154"/>
                  <a:gd name="T50" fmla="+- 0 29359 29302"/>
                  <a:gd name="T51" fmla="*/ 29359 h 91"/>
                  <a:gd name="T52" fmla="+- 0 1465 1333"/>
                  <a:gd name="T53" fmla="*/ T52 w 154"/>
                  <a:gd name="T54" fmla="+- 0 29354 29302"/>
                  <a:gd name="T55" fmla="*/ 29354 h 91"/>
                  <a:gd name="T56" fmla="+- 0 1452 1333"/>
                  <a:gd name="T57" fmla="*/ T56 w 154"/>
                  <a:gd name="T58" fmla="+- 0 29351 29302"/>
                  <a:gd name="T59" fmla="*/ 29351 h 91"/>
                  <a:gd name="T60" fmla="+- 0 1438 1333"/>
                  <a:gd name="T61" fmla="*/ T60 w 154"/>
                  <a:gd name="T62" fmla="+- 0 29348 29302"/>
                  <a:gd name="T63" fmla="*/ 29348 h 91"/>
                  <a:gd name="T64" fmla="+- 0 1426 1333"/>
                  <a:gd name="T65" fmla="*/ T64 w 154"/>
                  <a:gd name="T66" fmla="+- 0 29346 29302"/>
                  <a:gd name="T67" fmla="*/ 29346 h 91"/>
                  <a:gd name="T68" fmla="+- 0 1420 1333"/>
                  <a:gd name="T69" fmla="*/ T68 w 154"/>
                  <a:gd name="T70" fmla="+- 0 29325 29302"/>
                  <a:gd name="T71" fmla="*/ 29325 h 91"/>
                  <a:gd name="T72" fmla="+- 0 1405 1333"/>
                  <a:gd name="T73" fmla="*/ T72 w 154"/>
                  <a:gd name="T74" fmla="+- 0 29309 29302"/>
                  <a:gd name="T75" fmla="*/ 29309 h 91"/>
                  <a:gd name="T76" fmla="+- 0 1385 1333"/>
                  <a:gd name="T77" fmla="*/ T76 w 154"/>
                  <a:gd name="T78" fmla="+- 0 29302 29302"/>
                  <a:gd name="T79" fmla="*/ 29302 h 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154" h="91">
                    <a:moveTo>
                      <a:pt x="52" y="0"/>
                    </a:moveTo>
                    <a:lnTo>
                      <a:pt x="28" y="4"/>
                    </a:lnTo>
                    <a:lnTo>
                      <a:pt x="10" y="16"/>
                    </a:lnTo>
                    <a:lnTo>
                      <a:pt x="0" y="34"/>
                    </a:lnTo>
                    <a:lnTo>
                      <a:pt x="3" y="60"/>
                    </a:lnTo>
                    <a:lnTo>
                      <a:pt x="13" y="80"/>
                    </a:lnTo>
                    <a:lnTo>
                      <a:pt x="29" y="91"/>
                    </a:lnTo>
                    <a:lnTo>
                      <a:pt x="56" y="89"/>
                    </a:lnTo>
                    <a:lnTo>
                      <a:pt x="76" y="81"/>
                    </a:lnTo>
                    <a:lnTo>
                      <a:pt x="88" y="67"/>
                    </a:lnTo>
                    <a:lnTo>
                      <a:pt x="105" y="61"/>
                    </a:lnTo>
                    <a:lnTo>
                      <a:pt x="154" y="61"/>
                    </a:lnTo>
                    <a:lnTo>
                      <a:pt x="145" y="57"/>
                    </a:lnTo>
                    <a:lnTo>
                      <a:pt x="132" y="52"/>
                    </a:lnTo>
                    <a:lnTo>
                      <a:pt x="119" y="49"/>
                    </a:lnTo>
                    <a:lnTo>
                      <a:pt x="105" y="46"/>
                    </a:lnTo>
                    <a:lnTo>
                      <a:pt x="93" y="44"/>
                    </a:lnTo>
                    <a:lnTo>
                      <a:pt x="87" y="23"/>
                    </a:lnTo>
                    <a:lnTo>
                      <a:pt x="72" y="7"/>
                    </a:lnTo>
                    <a:lnTo>
                      <a:pt x="52"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1" name="Group 119"/>
            <p:cNvGrpSpPr>
              <a:grpSpLocks/>
            </p:cNvGrpSpPr>
            <p:nvPr/>
          </p:nvGrpSpPr>
          <p:grpSpPr bwMode="auto">
            <a:xfrm>
              <a:off x="1608" y="29242"/>
              <a:ext cx="91" cy="92"/>
              <a:chOff x="1608" y="29242"/>
              <a:chExt cx="91" cy="92"/>
            </a:xfrm>
          </p:grpSpPr>
          <p:sp>
            <p:nvSpPr>
              <p:cNvPr id="66" name="Freeform 120"/>
              <p:cNvSpPr>
                <a:spLocks/>
              </p:cNvSpPr>
              <p:nvPr/>
            </p:nvSpPr>
            <p:spPr bwMode="auto">
              <a:xfrm>
                <a:off x="1608" y="29242"/>
                <a:ext cx="91" cy="92"/>
              </a:xfrm>
              <a:custGeom>
                <a:avLst/>
                <a:gdLst>
                  <a:gd name="T0" fmla="+- 0 1665 1608"/>
                  <a:gd name="T1" fmla="*/ T0 w 91"/>
                  <a:gd name="T2" fmla="+- 0 29242 29242"/>
                  <a:gd name="T3" fmla="*/ 29242 h 92"/>
                  <a:gd name="T4" fmla="+- 0 1639 1608"/>
                  <a:gd name="T5" fmla="*/ T4 w 91"/>
                  <a:gd name="T6" fmla="+- 0 29244 29242"/>
                  <a:gd name="T7" fmla="*/ 29244 h 92"/>
                  <a:gd name="T8" fmla="+- 0 1619 1608"/>
                  <a:gd name="T9" fmla="*/ T8 w 91"/>
                  <a:gd name="T10" fmla="+- 0 29254 29242"/>
                  <a:gd name="T11" fmla="*/ 29254 h 92"/>
                  <a:gd name="T12" fmla="+- 0 1608 1608"/>
                  <a:gd name="T13" fmla="*/ T12 w 91"/>
                  <a:gd name="T14" fmla="+- 0 29269 29242"/>
                  <a:gd name="T15" fmla="*/ 29269 h 92"/>
                  <a:gd name="T16" fmla="+- 0 1609 1608"/>
                  <a:gd name="T17" fmla="*/ T16 w 91"/>
                  <a:gd name="T18" fmla="+- 0 29297 29242"/>
                  <a:gd name="T19" fmla="*/ 29297 h 92"/>
                  <a:gd name="T20" fmla="+- 0 1618 1608"/>
                  <a:gd name="T21" fmla="*/ T20 w 91"/>
                  <a:gd name="T22" fmla="+- 0 29317 29242"/>
                  <a:gd name="T23" fmla="*/ 29317 h 92"/>
                  <a:gd name="T24" fmla="+- 0 1632 1608"/>
                  <a:gd name="T25" fmla="*/ T24 w 91"/>
                  <a:gd name="T26" fmla="+- 0 29329 29242"/>
                  <a:gd name="T27" fmla="*/ 29329 h 92"/>
                  <a:gd name="T28" fmla="+- 0 1649 1608"/>
                  <a:gd name="T29" fmla="*/ T28 w 91"/>
                  <a:gd name="T30" fmla="+- 0 29334 29242"/>
                  <a:gd name="T31" fmla="*/ 29334 h 92"/>
                  <a:gd name="T32" fmla="+- 0 1652 1608"/>
                  <a:gd name="T33" fmla="*/ T32 w 91"/>
                  <a:gd name="T34" fmla="+- 0 29334 29242"/>
                  <a:gd name="T35" fmla="*/ 29334 h 92"/>
                  <a:gd name="T36" fmla="+- 0 1673 1608"/>
                  <a:gd name="T37" fmla="*/ T36 w 91"/>
                  <a:gd name="T38" fmla="+- 0 29329 29242"/>
                  <a:gd name="T39" fmla="*/ 29329 h 92"/>
                  <a:gd name="T40" fmla="+- 0 1690 1608"/>
                  <a:gd name="T41" fmla="*/ T40 w 91"/>
                  <a:gd name="T42" fmla="+- 0 29315 29242"/>
                  <a:gd name="T43" fmla="*/ 29315 h 92"/>
                  <a:gd name="T44" fmla="+- 0 1698 1608"/>
                  <a:gd name="T45" fmla="*/ T44 w 91"/>
                  <a:gd name="T46" fmla="+- 0 29295 29242"/>
                  <a:gd name="T47" fmla="*/ 29295 h 92"/>
                  <a:gd name="T48" fmla="+- 0 1694 1608"/>
                  <a:gd name="T49" fmla="*/ T48 w 91"/>
                  <a:gd name="T50" fmla="+- 0 29270 29242"/>
                  <a:gd name="T51" fmla="*/ 29270 h 92"/>
                  <a:gd name="T52" fmla="+- 0 1683 1608"/>
                  <a:gd name="T53" fmla="*/ T52 w 91"/>
                  <a:gd name="T54" fmla="+- 0 29252 29242"/>
                  <a:gd name="T55" fmla="*/ 29252 h 92"/>
                  <a:gd name="T56" fmla="+- 0 1665 1608"/>
                  <a:gd name="T57" fmla="*/ T56 w 91"/>
                  <a:gd name="T58" fmla="+- 0 29242 29242"/>
                  <a:gd name="T59" fmla="*/ 29242 h 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1" h="92">
                    <a:moveTo>
                      <a:pt x="57" y="0"/>
                    </a:moveTo>
                    <a:lnTo>
                      <a:pt x="31" y="2"/>
                    </a:lnTo>
                    <a:lnTo>
                      <a:pt x="11" y="12"/>
                    </a:lnTo>
                    <a:lnTo>
                      <a:pt x="0" y="27"/>
                    </a:lnTo>
                    <a:lnTo>
                      <a:pt x="1" y="55"/>
                    </a:lnTo>
                    <a:lnTo>
                      <a:pt x="10" y="75"/>
                    </a:lnTo>
                    <a:lnTo>
                      <a:pt x="24" y="87"/>
                    </a:lnTo>
                    <a:lnTo>
                      <a:pt x="41" y="92"/>
                    </a:lnTo>
                    <a:lnTo>
                      <a:pt x="44" y="92"/>
                    </a:lnTo>
                    <a:lnTo>
                      <a:pt x="65" y="87"/>
                    </a:lnTo>
                    <a:lnTo>
                      <a:pt x="82" y="73"/>
                    </a:lnTo>
                    <a:lnTo>
                      <a:pt x="90" y="53"/>
                    </a:lnTo>
                    <a:lnTo>
                      <a:pt x="86" y="28"/>
                    </a:lnTo>
                    <a:lnTo>
                      <a:pt x="75" y="10"/>
                    </a:lnTo>
                    <a:lnTo>
                      <a:pt x="57"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2" name="Group 121"/>
            <p:cNvGrpSpPr>
              <a:grpSpLocks/>
            </p:cNvGrpSpPr>
            <p:nvPr/>
          </p:nvGrpSpPr>
          <p:grpSpPr bwMode="auto">
            <a:xfrm>
              <a:off x="1440" y="29275"/>
              <a:ext cx="56" cy="55"/>
              <a:chOff x="1440" y="29275"/>
              <a:chExt cx="56" cy="55"/>
            </a:xfrm>
          </p:grpSpPr>
          <p:sp>
            <p:nvSpPr>
              <p:cNvPr id="65" name="Freeform 122"/>
              <p:cNvSpPr>
                <a:spLocks/>
              </p:cNvSpPr>
              <p:nvPr/>
            </p:nvSpPr>
            <p:spPr bwMode="auto">
              <a:xfrm>
                <a:off x="1440" y="29275"/>
                <a:ext cx="56" cy="55"/>
              </a:xfrm>
              <a:custGeom>
                <a:avLst/>
                <a:gdLst>
                  <a:gd name="T0" fmla="+- 0 1483 1440"/>
                  <a:gd name="T1" fmla="*/ T0 w 56"/>
                  <a:gd name="T2" fmla="+- 0 29275 29275"/>
                  <a:gd name="T3" fmla="*/ 29275 h 55"/>
                  <a:gd name="T4" fmla="+- 0 1452 1440"/>
                  <a:gd name="T5" fmla="*/ T4 w 56"/>
                  <a:gd name="T6" fmla="+- 0 29275 29275"/>
                  <a:gd name="T7" fmla="*/ 29275 h 55"/>
                  <a:gd name="T8" fmla="+- 0 1440 1440"/>
                  <a:gd name="T9" fmla="*/ T8 w 56"/>
                  <a:gd name="T10" fmla="+- 0 29287 29275"/>
                  <a:gd name="T11" fmla="*/ 29287 h 55"/>
                  <a:gd name="T12" fmla="+- 0 1440 1440"/>
                  <a:gd name="T13" fmla="*/ T12 w 56"/>
                  <a:gd name="T14" fmla="+- 0 29318 29275"/>
                  <a:gd name="T15" fmla="*/ 29318 h 55"/>
                  <a:gd name="T16" fmla="+- 0 1452 1440"/>
                  <a:gd name="T17" fmla="*/ T16 w 56"/>
                  <a:gd name="T18" fmla="+- 0 29330 29275"/>
                  <a:gd name="T19" fmla="*/ 29330 h 55"/>
                  <a:gd name="T20" fmla="+- 0 1483 1440"/>
                  <a:gd name="T21" fmla="*/ T20 w 56"/>
                  <a:gd name="T22" fmla="+- 0 29330 29275"/>
                  <a:gd name="T23" fmla="*/ 29330 h 55"/>
                  <a:gd name="T24" fmla="+- 0 1495 1440"/>
                  <a:gd name="T25" fmla="*/ T24 w 56"/>
                  <a:gd name="T26" fmla="+- 0 29318 29275"/>
                  <a:gd name="T27" fmla="*/ 29318 h 55"/>
                  <a:gd name="T28" fmla="+- 0 1495 1440"/>
                  <a:gd name="T29" fmla="*/ T28 w 56"/>
                  <a:gd name="T30" fmla="+- 0 29287 29275"/>
                  <a:gd name="T31" fmla="*/ 29287 h 55"/>
                  <a:gd name="T32" fmla="+- 0 1483 1440"/>
                  <a:gd name="T33" fmla="*/ T32 w 56"/>
                  <a:gd name="T34" fmla="+- 0 29275 29275"/>
                  <a:gd name="T35" fmla="*/ 29275 h 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56" h="55">
                    <a:moveTo>
                      <a:pt x="43" y="0"/>
                    </a:moveTo>
                    <a:lnTo>
                      <a:pt x="12" y="0"/>
                    </a:lnTo>
                    <a:lnTo>
                      <a:pt x="0" y="12"/>
                    </a:lnTo>
                    <a:lnTo>
                      <a:pt x="0" y="43"/>
                    </a:lnTo>
                    <a:lnTo>
                      <a:pt x="12" y="55"/>
                    </a:lnTo>
                    <a:lnTo>
                      <a:pt x="43" y="55"/>
                    </a:lnTo>
                    <a:lnTo>
                      <a:pt x="55" y="43"/>
                    </a:lnTo>
                    <a:lnTo>
                      <a:pt x="55" y="12"/>
                    </a:lnTo>
                    <a:lnTo>
                      <a:pt x="43"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3" name="Group 123"/>
            <p:cNvGrpSpPr>
              <a:grpSpLocks/>
            </p:cNvGrpSpPr>
            <p:nvPr/>
          </p:nvGrpSpPr>
          <p:grpSpPr bwMode="auto">
            <a:xfrm>
              <a:off x="1536" y="29224"/>
              <a:ext cx="56" cy="55"/>
              <a:chOff x="1536" y="29224"/>
              <a:chExt cx="56" cy="55"/>
            </a:xfrm>
          </p:grpSpPr>
          <p:sp>
            <p:nvSpPr>
              <p:cNvPr id="64" name="Freeform 124"/>
              <p:cNvSpPr>
                <a:spLocks/>
              </p:cNvSpPr>
              <p:nvPr/>
            </p:nvSpPr>
            <p:spPr bwMode="auto">
              <a:xfrm>
                <a:off x="1536" y="29224"/>
                <a:ext cx="56" cy="55"/>
              </a:xfrm>
              <a:custGeom>
                <a:avLst/>
                <a:gdLst>
                  <a:gd name="T0" fmla="+- 0 1579 1536"/>
                  <a:gd name="T1" fmla="*/ T0 w 56"/>
                  <a:gd name="T2" fmla="+- 0 29224 29224"/>
                  <a:gd name="T3" fmla="*/ 29224 h 55"/>
                  <a:gd name="T4" fmla="+- 0 1548 1536"/>
                  <a:gd name="T5" fmla="*/ T4 w 56"/>
                  <a:gd name="T6" fmla="+- 0 29224 29224"/>
                  <a:gd name="T7" fmla="*/ 29224 h 55"/>
                  <a:gd name="T8" fmla="+- 0 1536 1536"/>
                  <a:gd name="T9" fmla="*/ T8 w 56"/>
                  <a:gd name="T10" fmla="+- 0 29237 29224"/>
                  <a:gd name="T11" fmla="*/ 29237 h 55"/>
                  <a:gd name="T12" fmla="+- 0 1536 1536"/>
                  <a:gd name="T13" fmla="*/ T12 w 56"/>
                  <a:gd name="T14" fmla="+- 0 29267 29224"/>
                  <a:gd name="T15" fmla="*/ 29267 h 55"/>
                  <a:gd name="T16" fmla="+- 0 1548 1536"/>
                  <a:gd name="T17" fmla="*/ T16 w 56"/>
                  <a:gd name="T18" fmla="+- 0 29279 29224"/>
                  <a:gd name="T19" fmla="*/ 29279 h 55"/>
                  <a:gd name="T20" fmla="+- 0 1579 1536"/>
                  <a:gd name="T21" fmla="*/ T20 w 56"/>
                  <a:gd name="T22" fmla="+- 0 29279 29224"/>
                  <a:gd name="T23" fmla="*/ 29279 h 55"/>
                  <a:gd name="T24" fmla="+- 0 1591 1536"/>
                  <a:gd name="T25" fmla="*/ T24 w 56"/>
                  <a:gd name="T26" fmla="+- 0 29267 29224"/>
                  <a:gd name="T27" fmla="*/ 29267 h 55"/>
                  <a:gd name="T28" fmla="+- 0 1591 1536"/>
                  <a:gd name="T29" fmla="*/ T28 w 56"/>
                  <a:gd name="T30" fmla="+- 0 29237 29224"/>
                  <a:gd name="T31" fmla="*/ 29237 h 55"/>
                  <a:gd name="T32" fmla="+- 0 1579 1536"/>
                  <a:gd name="T33" fmla="*/ T32 w 56"/>
                  <a:gd name="T34" fmla="+- 0 29224 29224"/>
                  <a:gd name="T35" fmla="*/ 29224 h 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56" h="55">
                    <a:moveTo>
                      <a:pt x="43" y="0"/>
                    </a:moveTo>
                    <a:lnTo>
                      <a:pt x="12" y="0"/>
                    </a:lnTo>
                    <a:lnTo>
                      <a:pt x="0" y="13"/>
                    </a:lnTo>
                    <a:lnTo>
                      <a:pt x="0" y="43"/>
                    </a:lnTo>
                    <a:lnTo>
                      <a:pt x="12" y="55"/>
                    </a:lnTo>
                    <a:lnTo>
                      <a:pt x="43" y="55"/>
                    </a:lnTo>
                    <a:lnTo>
                      <a:pt x="55" y="43"/>
                    </a:lnTo>
                    <a:lnTo>
                      <a:pt x="55" y="13"/>
                    </a:lnTo>
                    <a:lnTo>
                      <a:pt x="43"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32" name="Rectangle 131"/>
          <p:cNvSpPr/>
          <p:nvPr/>
        </p:nvSpPr>
        <p:spPr>
          <a:xfrm>
            <a:off x="19232" y="5540373"/>
            <a:ext cx="7917605" cy="1053558"/>
          </a:xfrm>
          <a:prstGeom prst="rect">
            <a:avLst/>
          </a:prstGeom>
        </p:spPr>
        <p:txBody>
          <a:bodyPr wrap="square">
            <a:spAutoFit/>
          </a:bodyPr>
          <a:lstStyle/>
          <a:p>
            <a:pPr marL="3269615">
              <a:lnSpc>
                <a:spcPts val="2285"/>
              </a:lnSpc>
              <a:spcAft>
                <a:spcPts val="0"/>
              </a:spcAft>
              <a:tabLst>
                <a:tab pos="8229600" algn="l"/>
              </a:tabLst>
            </a:pPr>
            <a:r>
              <a:rPr lang="en-US" spc="-70" dirty="0" smtClean="0">
                <a:solidFill>
                  <a:srgbClr val="231F20"/>
                </a:solidFill>
                <a:effectLst/>
                <a:latin typeface="Adobe Caslon Pro"/>
                <a:ea typeface="Adobe Caslon Pro"/>
                <a:cs typeface="Adobe Caslon Pro"/>
              </a:rPr>
              <a:t>C</a:t>
            </a:r>
            <a:r>
              <a:rPr lang="en-US" spc="-75" dirty="0" smtClean="0">
                <a:solidFill>
                  <a:srgbClr val="231F20"/>
                </a:solidFill>
                <a:effectLst/>
                <a:latin typeface="Adobe Caslon Pro"/>
                <a:ea typeface="Adobe Caslon Pro"/>
                <a:cs typeface="Adobe Caslon Pro"/>
              </a:rPr>
              <a:t>a</a:t>
            </a:r>
            <a:r>
              <a:rPr lang="en-US" spc="-10" dirty="0" smtClean="0">
                <a:solidFill>
                  <a:srgbClr val="231F20"/>
                </a:solidFill>
                <a:effectLst/>
                <a:latin typeface="Adobe Caslon Pro"/>
                <a:ea typeface="Adobe Caslon Pro"/>
                <a:cs typeface="Adobe Caslon Pro"/>
              </a:rPr>
              <a:t>t</a:t>
            </a:r>
            <a:r>
              <a:rPr lang="en-US" spc="-65" dirty="0" smtClean="0">
                <a:solidFill>
                  <a:srgbClr val="231F20"/>
                </a:solidFill>
                <a:effectLst/>
                <a:latin typeface="Adobe Caslon Pro"/>
                <a:ea typeface="Adobe Caslon Pro"/>
                <a:cs typeface="Adobe Caslon Pro"/>
              </a:rPr>
              <a:t>h</a:t>
            </a:r>
            <a:r>
              <a:rPr lang="en-US" spc="-55" dirty="0" smtClean="0">
                <a:solidFill>
                  <a:srgbClr val="231F20"/>
                </a:solidFill>
                <a:effectLst/>
                <a:latin typeface="Adobe Caslon Pro"/>
                <a:ea typeface="Adobe Caslon Pro"/>
                <a:cs typeface="Adobe Caslon Pro"/>
              </a:rPr>
              <a:t>e</a:t>
            </a:r>
            <a:r>
              <a:rPr lang="en-US" spc="-5" dirty="0" smtClean="0">
                <a:solidFill>
                  <a:srgbClr val="231F20"/>
                </a:solidFill>
                <a:effectLst/>
                <a:latin typeface="Adobe Caslon Pro"/>
                <a:ea typeface="Adobe Caslon Pro"/>
                <a:cs typeface="Adobe Caslon Pro"/>
              </a:rPr>
              <a:t>r</a:t>
            </a:r>
            <a:r>
              <a:rPr lang="en-US" spc="-30" dirty="0" smtClean="0">
                <a:solidFill>
                  <a:srgbClr val="231F20"/>
                </a:solidFill>
                <a:effectLst/>
                <a:latin typeface="Adobe Caslon Pro"/>
                <a:ea typeface="Adobe Caslon Pro"/>
                <a:cs typeface="Adobe Caslon Pro"/>
              </a:rPr>
              <a:t>i</a:t>
            </a:r>
            <a:r>
              <a:rPr lang="en-US" spc="-70" dirty="0" smtClean="0">
                <a:solidFill>
                  <a:srgbClr val="231F20"/>
                </a:solidFill>
                <a:effectLst/>
                <a:latin typeface="Adobe Caslon Pro"/>
                <a:ea typeface="Adobe Caslon Pro"/>
                <a:cs typeface="Adobe Caslon Pro"/>
              </a:rPr>
              <a:t>n</a:t>
            </a:r>
            <a:r>
              <a:rPr lang="en-US" dirty="0" smtClean="0">
                <a:solidFill>
                  <a:srgbClr val="231F20"/>
                </a:solidFill>
                <a:effectLst/>
                <a:latin typeface="Adobe Caslon Pro"/>
                <a:ea typeface="Adobe Caslon Pro"/>
                <a:cs typeface="Adobe Caslon Pro"/>
              </a:rPr>
              <a:t>e</a:t>
            </a:r>
            <a:r>
              <a:rPr lang="en-US" spc="-40" dirty="0" smtClean="0">
                <a:solidFill>
                  <a:srgbClr val="231F20"/>
                </a:solidFill>
                <a:effectLst/>
                <a:latin typeface="Adobe Caslon Pro"/>
                <a:ea typeface="Adobe Caslon Pro"/>
                <a:cs typeface="Adobe Caslon Pro"/>
              </a:rPr>
              <a:t> </a:t>
            </a:r>
            <a:r>
              <a:rPr lang="en-US" spc="-10" dirty="0" smtClean="0">
                <a:solidFill>
                  <a:srgbClr val="231F20"/>
                </a:solidFill>
                <a:effectLst/>
                <a:latin typeface="Adobe Caslon Pro"/>
                <a:ea typeface="Adobe Caslon Pro"/>
                <a:cs typeface="Adobe Caslon Pro"/>
              </a:rPr>
              <a:t>L</a:t>
            </a:r>
            <a:r>
              <a:rPr lang="en-US" spc="-50" dirty="0" smtClean="0">
                <a:solidFill>
                  <a:srgbClr val="231F20"/>
                </a:solidFill>
                <a:effectLst/>
                <a:latin typeface="Adobe Caslon Pro"/>
                <a:ea typeface="Adobe Caslon Pro"/>
                <a:cs typeface="Adobe Caslon Pro"/>
              </a:rPr>
              <a:t>e</a:t>
            </a:r>
            <a:r>
              <a:rPr lang="en-US" dirty="0" smtClean="0">
                <a:solidFill>
                  <a:srgbClr val="231F20"/>
                </a:solidFill>
                <a:effectLst/>
                <a:latin typeface="Adobe Caslon Pro"/>
                <a:ea typeface="Adobe Caslon Pro"/>
                <a:cs typeface="Adobe Caslon Pro"/>
              </a:rPr>
              <a:t>g</a:t>
            </a:r>
            <a:r>
              <a:rPr lang="en-US" spc="-40" dirty="0" smtClean="0">
                <a:solidFill>
                  <a:srgbClr val="231F20"/>
                </a:solidFill>
                <a:effectLst/>
                <a:latin typeface="Adobe Caslon Pro"/>
                <a:ea typeface="Adobe Caslon Pro"/>
                <a:cs typeface="Adobe Caslon Pro"/>
              </a:rPr>
              <a:t>r</a:t>
            </a:r>
            <a:r>
              <a:rPr lang="en-US" spc="-15" dirty="0" smtClean="0">
                <a:solidFill>
                  <a:srgbClr val="231F20"/>
                </a:solidFill>
                <a:effectLst/>
                <a:latin typeface="Adobe Caslon Pro"/>
                <a:ea typeface="Adobe Caslon Pro"/>
                <a:cs typeface="Adobe Caslon Pro"/>
              </a:rPr>
              <a:t>a</a:t>
            </a:r>
            <a:r>
              <a:rPr lang="en-US" spc="-70" dirty="0" smtClean="0">
                <a:solidFill>
                  <a:srgbClr val="231F20"/>
                </a:solidFill>
                <a:effectLst/>
                <a:latin typeface="Adobe Caslon Pro"/>
                <a:ea typeface="Adobe Caslon Pro"/>
                <a:cs typeface="Adobe Caslon Pro"/>
              </a:rPr>
              <a:t>n</a:t>
            </a:r>
            <a:r>
              <a:rPr lang="en-US" spc="-65" dirty="0" smtClean="0">
                <a:solidFill>
                  <a:srgbClr val="231F20"/>
                </a:solidFill>
                <a:effectLst/>
                <a:latin typeface="Adobe Caslon Pro"/>
                <a:ea typeface="Adobe Caslon Pro"/>
                <a:cs typeface="Adobe Caslon Pro"/>
              </a:rPr>
              <a:t>d</a:t>
            </a:r>
            <a:endParaRPr lang="en-US" sz="1000" dirty="0">
              <a:ea typeface="Calibri"/>
              <a:cs typeface="Times New Roman"/>
            </a:endParaRPr>
          </a:p>
          <a:p>
            <a:pPr marL="3269615">
              <a:lnSpc>
                <a:spcPct val="115000"/>
              </a:lnSpc>
              <a:spcBef>
                <a:spcPts val="320"/>
              </a:spcBef>
              <a:spcAft>
                <a:spcPts val="0"/>
              </a:spcAft>
            </a:pPr>
            <a:r>
              <a:rPr lang="en-US" sz="1050" i="1" spc="-10" dirty="0" smtClean="0">
                <a:solidFill>
                  <a:srgbClr val="231F20"/>
                </a:solidFill>
                <a:effectLst/>
                <a:latin typeface="Adobe Caslon Pro"/>
                <a:ea typeface="Adobe Caslon Pro"/>
                <a:cs typeface="Adobe Caslon Pro"/>
              </a:rPr>
              <a:t>Ce</a:t>
            </a:r>
            <a:r>
              <a:rPr lang="en-US" sz="1050" i="1" spc="-30" dirty="0" smtClean="0">
                <a:solidFill>
                  <a:srgbClr val="231F20"/>
                </a:solidFill>
                <a:effectLst/>
                <a:latin typeface="Adobe Caslon Pro"/>
                <a:ea typeface="Adobe Caslon Pro"/>
                <a:cs typeface="Adobe Caslon Pro"/>
              </a:rPr>
              <a:t>n</a:t>
            </a:r>
            <a:r>
              <a:rPr lang="en-US" sz="1050" i="1" spc="5" dirty="0" smtClean="0">
                <a:solidFill>
                  <a:srgbClr val="231F20"/>
                </a:solidFill>
                <a:effectLst/>
                <a:latin typeface="Adobe Caslon Pro"/>
                <a:ea typeface="Adobe Caslon Pro"/>
                <a:cs typeface="Adobe Caslon Pro"/>
              </a:rPr>
              <a:t>t</a:t>
            </a:r>
            <a:r>
              <a:rPr lang="en-US" sz="1050" i="1" spc="-45" dirty="0" smtClean="0">
                <a:solidFill>
                  <a:srgbClr val="231F20"/>
                </a:solidFill>
                <a:effectLst/>
                <a:latin typeface="Adobe Caslon Pro"/>
                <a:ea typeface="Adobe Caslon Pro"/>
                <a:cs typeface="Adobe Caslon Pro"/>
              </a:rPr>
              <a:t>r</a:t>
            </a:r>
            <a:r>
              <a:rPr lang="en-US" sz="1050" i="1" dirty="0" smtClean="0">
                <a:solidFill>
                  <a:srgbClr val="231F20"/>
                </a:solidFill>
                <a:effectLst/>
                <a:latin typeface="Adobe Caslon Pro"/>
                <a:ea typeface="Adobe Caslon Pro"/>
                <a:cs typeface="Adobe Caslon Pro"/>
              </a:rPr>
              <a:t>e</a:t>
            </a:r>
            <a:r>
              <a:rPr lang="en-US" sz="1050" i="1" spc="25" dirty="0" smtClean="0">
                <a:solidFill>
                  <a:srgbClr val="231F20"/>
                </a:solidFill>
                <a:effectLst/>
                <a:latin typeface="Adobe Caslon Pro"/>
                <a:ea typeface="Adobe Caslon Pro"/>
                <a:cs typeface="Adobe Caslon Pro"/>
              </a:rPr>
              <a:t> </a:t>
            </a:r>
            <a:r>
              <a:rPr lang="en-US" sz="1050" i="1" spc="-20" dirty="0" smtClean="0">
                <a:solidFill>
                  <a:srgbClr val="231F20"/>
                </a:solidFill>
                <a:effectLst/>
                <a:latin typeface="Adobe Caslon Pro"/>
                <a:ea typeface="Adobe Caslon Pro"/>
                <a:cs typeface="Adobe Caslon Pro"/>
              </a:rPr>
              <a:t>o</a:t>
            </a:r>
            <a:r>
              <a:rPr lang="en-US" sz="1050" i="1" dirty="0" smtClean="0">
                <a:solidFill>
                  <a:srgbClr val="231F20"/>
                </a:solidFill>
                <a:effectLst/>
                <a:latin typeface="Adobe Caslon Pro"/>
                <a:ea typeface="Adobe Caslon Pro"/>
                <a:cs typeface="Adobe Caslon Pro"/>
              </a:rPr>
              <a:t>f</a:t>
            </a:r>
            <a:r>
              <a:rPr lang="en-US" sz="1050" i="1" spc="-10" dirty="0" smtClean="0">
                <a:solidFill>
                  <a:srgbClr val="231F20"/>
                </a:solidFill>
                <a:effectLst/>
                <a:latin typeface="Adobe Caslon Pro"/>
                <a:ea typeface="Adobe Caslon Pro"/>
                <a:cs typeface="Adobe Caslon Pro"/>
              </a:rPr>
              <a:t> </a:t>
            </a:r>
            <a:r>
              <a:rPr lang="en-US" sz="1050" i="1" spc="-20" dirty="0" smtClean="0">
                <a:solidFill>
                  <a:srgbClr val="231F20"/>
                </a:solidFill>
                <a:effectLst/>
                <a:latin typeface="Adobe Caslon Pro"/>
                <a:ea typeface="Adobe Caslon Pro"/>
                <a:cs typeface="Adobe Caslon Pro"/>
              </a:rPr>
              <a:t>E</a:t>
            </a:r>
            <a:r>
              <a:rPr lang="en-US" sz="1050" i="1" spc="-35" dirty="0" smtClean="0">
                <a:solidFill>
                  <a:srgbClr val="231F20"/>
                </a:solidFill>
                <a:effectLst/>
                <a:latin typeface="Adobe Caslon Pro"/>
                <a:ea typeface="Adobe Caslon Pro"/>
                <a:cs typeface="Adobe Caslon Pro"/>
              </a:rPr>
              <a:t>c</a:t>
            </a:r>
            <a:r>
              <a:rPr lang="en-US" sz="1050" i="1" spc="-25" dirty="0" smtClean="0">
                <a:solidFill>
                  <a:srgbClr val="231F20"/>
                </a:solidFill>
                <a:effectLst/>
                <a:latin typeface="Adobe Caslon Pro"/>
                <a:ea typeface="Adobe Caslon Pro"/>
                <a:cs typeface="Adobe Caslon Pro"/>
              </a:rPr>
              <a:t>ol</a:t>
            </a:r>
            <a:r>
              <a:rPr lang="en-US" sz="1050" i="1" spc="-30" dirty="0" smtClean="0">
                <a:solidFill>
                  <a:srgbClr val="231F20"/>
                </a:solidFill>
                <a:effectLst/>
                <a:latin typeface="Adobe Caslon Pro"/>
                <a:ea typeface="Adobe Caslon Pro"/>
                <a:cs typeface="Adobe Caslon Pro"/>
              </a:rPr>
              <a:t>o</a:t>
            </a:r>
            <a:r>
              <a:rPr lang="en-US" sz="1050" i="1" spc="25" dirty="0" smtClean="0">
                <a:solidFill>
                  <a:srgbClr val="231F20"/>
                </a:solidFill>
                <a:effectLst/>
                <a:latin typeface="Adobe Caslon Pro"/>
                <a:ea typeface="Adobe Caslon Pro"/>
                <a:cs typeface="Adobe Caslon Pro"/>
              </a:rPr>
              <a:t>g</a:t>
            </a:r>
            <a:r>
              <a:rPr lang="en-US" sz="1050" i="1" dirty="0" smtClean="0">
                <a:solidFill>
                  <a:srgbClr val="231F20"/>
                </a:solidFill>
                <a:effectLst/>
                <a:latin typeface="Adobe Caslon Pro"/>
                <a:ea typeface="Adobe Caslon Pro"/>
                <a:cs typeface="Adobe Caslon Pro"/>
              </a:rPr>
              <a:t>y</a:t>
            </a:r>
            <a:r>
              <a:rPr lang="en-US" sz="1050" i="1" spc="15" dirty="0" smtClean="0">
                <a:solidFill>
                  <a:srgbClr val="231F20"/>
                </a:solidFill>
                <a:effectLst/>
                <a:latin typeface="Adobe Caslon Pro"/>
                <a:ea typeface="Adobe Caslon Pro"/>
                <a:cs typeface="Adobe Caslon Pro"/>
              </a:rPr>
              <a:t> </a:t>
            </a:r>
            <a:r>
              <a:rPr lang="en-US" sz="1050" i="1" spc="-20" dirty="0" smtClean="0">
                <a:solidFill>
                  <a:srgbClr val="231F20"/>
                </a:solidFill>
                <a:effectLst/>
                <a:latin typeface="Adobe Caslon Pro"/>
                <a:ea typeface="Adobe Caslon Pro"/>
                <a:cs typeface="Adobe Caslon Pro"/>
              </a:rPr>
              <a:t>an</a:t>
            </a:r>
            <a:r>
              <a:rPr lang="en-US" sz="1050" i="1" dirty="0" smtClean="0">
                <a:solidFill>
                  <a:srgbClr val="231F20"/>
                </a:solidFill>
                <a:effectLst/>
                <a:latin typeface="Adobe Caslon Pro"/>
                <a:ea typeface="Adobe Caslon Pro"/>
                <a:cs typeface="Adobe Caslon Pro"/>
              </a:rPr>
              <a:t>d</a:t>
            </a:r>
            <a:r>
              <a:rPr lang="en-US" sz="1050" i="1" spc="-5" dirty="0" smtClean="0">
                <a:solidFill>
                  <a:srgbClr val="231F20"/>
                </a:solidFill>
                <a:effectLst/>
                <a:latin typeface="Adobe Caslon Pro"/>
                <a:ea typeface="Adobe Caslon Pro"/>
                <a:cs typeface="Adobe Caslon Pro"/>
              </a:rPr>
              <a:t> </a:t>
            </a:r>
            <a:r>
              <a:rPr lang="en-US" sz="1050" i="1" spc="-25" dirty="0" smtClean="0">
                <a:solidFill>
                  <a:srgbClr val="231F20"/>
                </a:solidFill>
                <a:effectLst/>
                <a:latin typeface="Adobe Caslon Pro"/>
                <a:ea typeface="Adobe Caslon Pro"/>
                <a:cs typeface="Adobe Caslon Pro"/>
              </a:rPr>
              <a:t>E</a:t>
            </a:r>
            <a:r>
              <a:rPr lang="en-US" sz="1050" i="1" spc="-15" dirty="0" smtClean="0">
                <a:solidFill>
                  <a:srgbClr val="231F20"/>
                </a:solidFill>
                <a:effectLst/>
                <a:latin typeface="Adobe Caslon Pro"/>
                <a:ea typeface="Adobe Caslon Pro"/>
                <a:cs typeface="Adobe Caslon Pro"/>
              </a:rPr>
              <a:t>v</a:t>
            </a:r>
            <a:r>
              <a:rPr lang="en-US" sz="1050" i="1" spc="-25" dirty="0" smtClean="0">
                <a:solidFill>
                  <a:srgbClr val="231F20"/>
                </a:solidFill>
                <a:effectLst/>
                <a:latin typeface="Adobe Caslon Pro"/>
                <a:ea typeface="Adobe Caslon Pro"/>
                <a:cs typeface="Adobe Caslon Pro"/>
              </a:rPr>
              <a:t>ol</a:t>
            </a:r>
            <a:r>
              <a:rPr lang="en-US" sz="1050" i="1" spc="-20" dirty="0" smtClean="0">
                <a:solidFill>
                  <a:srgbClr val="231F20"/>
                </a:solidFill>
                <a:effectLst/>
                <a:latin typeface="Adobe Caslon Pro"/>
                <a:ea typeface="Adobe Caslon Pro"/>
                <a:cs typeface="Adobe Caslon Pro"/>
              </a:rPr>
              <a:t>ut</a:t>
            </a:r>
            <a:r>
              <a:rPr lang="en-US" sz="1050" i="1" spc="-25" dirty="0" smtClean="0">
                <a:solidFill>
                  <a:srgbClr val="231F20"/>
                </a:solidFill>
                <a:effectLst/>
                <a:latin typeface="Adobe Caslon Pro"/>
                <a:ea typeface="Adobe Caslon Pro"/>
                <a:cs typeface="Adobe Caslon Pro"/>
              </a:rPr>
              <a:t>i</a:t>
            </a:r>
            <a:r>
              <a:rPr lang="en-US" sz="1050" i="1" spc="-20" dirty="0" smtClean="0">
                <a:solidFill>
                  <a:srgbClr val="231F20"/>
                </a:solidFill>
                <a:effectLst/>
                <a:latin typeface="Adobe Caslon Pro"/>
                <a:ea typeface="Adobe Caslon Pro"/>
                <a:cs typeface="Adobe Caslon Pro"/>
              </a:rPr>
              <a:t>o</a:t>
            </a:r>
            <a:r>
              <a:rPr lang="en-US" sz="1050" i="1" dirty="0" smtClean="0">
                <a:solidFill>
                  <a:srgbClr val="231F20"/>
                </a:solidFill>
                <a:effectLst/>
                <a:latin typeface="Adobe Caslon Pro"/>
                <a:ea typeface="Adobe Caslon Pro"/>
                <a:cs typeface="Adobe Caslon Pro"/>
              </a:rPr>
              <a:t>n</a:t>
            </a:r>
            <a:r>
              <a:rPr lang="en-US" sz="1050" i="1" spc="25" dirty="0" smtClean="0">
                <a:solidFill>
                  <a:srgbClr val="231F20"/>
                </a:solidFill>
                <a:effectLst/>
                <a:latin typeface="Adobe Caslon Pro"/>
                <a:ea typeface="Adobe Caslon Pro"/>
                <a:cs typeface="Adobe Caslon Pro"/>
              </a:rPr>
              <a:t> </a:t>
            </a:r>
            <a:r>
              <a:rPr lang="en-US" sz="1050" i="1" spc="-25" dirty="0" smtClean="0">
                <a:solidFill>
                  <a:srgbClr val="231F20"/>
                </a:solidFill>
                <a:effectLst/>
                <a:latin typeface="Adobe Caslon Pro"/>
                <a:ea typeface="Adobe Caslon Pro"/>
                <a:cs typeface="Adobe Caslon Pro"/>
              </a:rPr>
              <a:t>i</a:t>
            </a:r>
            <a:r>
              <a:rPr lang="en-US" sz="1050" i="1" dirty="0" smtClean="0">
                <a:solidFill>
                  <a:srgbClr val="231F20"/>
                </a:solidFill>
                <a:effectLst/>
                <a:latin typeface="Adobe Caslon Pro"/>
                <a:ea typeface="Adobe Caslon Pro"/>
                <a:cs typeface="Adobe Caslon Pro"/>
              </a:rPr>
              <a:t>n</a:t>
            </a:r>
            <a:r>
              <a:rPr lang="en-US" sz="1050" i="1" spc="-10" dirty="0" smtClean="0">
                <a:solidFill>
                  <a:srgbClr val="231F20"/>
                </a:solidFill>
                <a:effectLst/>
                <a:latin typeface="Adobe Caslon Pro"/>
                <a:ea typeface="Adobe Caslon Pro"/>
                <a:cs typeface="Adobe Caslon Pro"/>
              </a:rPr>
              <a:t> </a:t>
            </a:r>
            <a:r>
              <a:rPr lang="en-US" sz="1050" i="1" spc="-40" dirty="0" smtClean="0">
                <a:solidFill>
                  <a:srgbClr val="231F20"/>
                </a:solidFill>
                <a:effectLst/>
                <a:latin typeface="Adobe Caslon Pro"/>
                <a:ea typeface="Adobe Caslon Pro"/>
                <a:cs typeface="Adobe Caslon Pro"/>
              </a:rPr>
              <a:t>M</a:t>
            </a:r>
            <a:r>
              <a:rPr lang="en-US" sz="1050" i="1" spc="-20" dirty="0" smtClean="0">
                <a:solidFill>
                  <a:srgbClr val="231F20"/>
                </a:solidFill>
                <a:effectLst/>
                <a:latin typeface="Adobe Caslon Pro"/>
                <a:ea typeface="Adobe Caslon Pro"/>
                <a:cs typeface="Adobe Caslon Pro"/>
              </a:rPr>
              <a:t>i</a:t>
            </a:r>
            <a:r>
              <a:rPr lang="en-US" sz="1050" i="1" dirty="0" smtClean="0">
                <a:solidFill>
                  <a:srgbClr val="231F20"/>
                </a:solidFill>
                <a:effectLst/>
                <a:latin typeface="Adobe Caslon Pro"/>
                <a:ea typeface="Adobe Caslon Pro"/>
                <a:cs typeface="Adobe Caslon Pro"/>
              </a:rPr>
              <a:t>c</a:t>
            </a:r>
            <a:r>
              <a:rPr lang="en-US" sz="1050" i="1" spc="-30" dirty="0" smtClean="0">
                <a:solidFill>
                  <a:srgbClr val="231F20"/>
                </a:solidFill>
                <a:effectLst/>
                <a:latin typeface="Adobe Caslon Pro"/>
                <a:ea typeface="Adobe Caslon Pro"/>
                <a:cs typeface="Adobe Caslon Pro"/>
              </a:rPr>
              <a:t>r</a:t>
            </a:r>
            <a:r>
              <a:rPr lang="en-US" sz="1050" i="1" spc="-20" dirty="0" smtClean="0">
                <a:solidFill>
                  <a:srgbClr val="231F20"/>
                </a:solidFill>
                <a:effectLst/>
                <a:latin typeface="Adobe Caslon Pro"/>
                <a:ea typeface="Adobe Caslon Pro"/>
                <a:cs typeface="Adobe Caslon Pro"/>
              </a:rPr>
              <a:t>ob</a:t>
            </a:r>
            <a:r>
              <a:rPr lang="en-US" sz="1050" i="1" spc="-15" dirty="0" smtClean="0">
                <a:solidFill>
                  <a:srgbClr val="231F20"/>
                </a:solidFill>
                <a:effectLst/>
                <a:latin typeface="Adobe Caslon Pro"/>
                <a:ea typeface="Adobe Caslon Pro"/>
                <a:cs typeface="Adobe Caslon Pro"/>
              </a:rPr>
              <a:t>i</a:t>
            </a:r>
            <a:r>
              <a:rPr lang="en-US" sz="1050" i="1" spc="-20" dirty="0" smtClean="0">
                <a:solidFill>
                  <a:srgbClr val="231F20"/>
                </a:solidFill>
                <a:effectLst/>
                <a:latin typeface="Adobe Caslon Pro"/>
                <a:ea typeface="Adobe Caslon Pro"/>
                <a:cs typeface="Adobe Caslon Pro"/>
              </a:rPr>
              <a:t>a</a:t>
            </a:r>
            <a:r>
              <a:rPr lang="en-US" sz="1050" i="1" dirty="0" smtClean="0">
                <a:solidFill>
                  <a:srgbClr val="231F20"/>
                </a:solidFill>
                <a:effectLst/>
                <a:latin typeface="Adobe Caslon Pro"/>
                <a:ea typeface="Adobe Caslon Pro"/>
                <a:cs typeface="Adobe Caslon Pro"/>
              </a:rPr>
              <a:t>l</a:t>
            </a:r>
            <a:r>
              <a:rPr lang="en-US" sz="1050" i="1" spc="25" dirty="0" smtClean="0">
                <a:solidFill>
                  <a:srgbClr val="231F20"/>
                </a:solidFill>
                <a:effectLst/>
                <a:latin typeface="Adobe Caslon Pro"/>
                <a:ea typeface="Adobe Caslon Pro"/>
                <a:cs typeface="Adobe Caslon Pro"/>
              </a:rPr>
              <a:t> </a:t>
            </a:r>
            <a:r>
              <a:rPr lang="en-US" sz="1050" i="1" spc="-15" dirty="0" smtClean="0">
                <a:solidFill>
                  <a:srgbClr val="231F20"/>
                </a:solidFill>
                <a:effectLst/>
                <a:latin typeface="Adobe Caslon Pro"/>
                <a:ea typeface="Adobe Caslon Pro"/>
                <a:cs typeface="Adobe Caslon Pro"/>
              </a:rPr>
              <a:t>m</a:t>
            </a:r>
            <a:r>
              <a:rPr lang="en-US" sz="1050" i="1" spc="-25" dirty="0" smtClean="0">
                <a:solidFill>
                  <a:srgbClr val="231F20"/>
                </a:solidFill>
                <a:effectLst/>
                <a:latin typeface="Adobe Caslon Pro"/>
                <a:ea typeface="Adobe Caslon Pro"/>
                <a:cs typeface="Adobe Caslon Pro"/>
              </a:rPr>
              <a:t>o</a:t>
            </a:r>
            <a:r>
              <a:rPr lang="en-US" sz="1050" i="1" spc="-15" dirty="0" smtClean="0">
                <a:solidFill>
                  <a:srgbClr val="231F20"/>
                </a:solidFill>
                <a:effectLst/>
                <a:latin typeface="Adobe Caslon Pro"/>
                <a:ea typeface="Adobe Caslon Pro"/>
                <a:cs typeface="Adobe Caslon Pro"/>
              </a:rPr>
              <a:t>d</a:t>
            </a:r>
            <a:r>
              <a:rPr lang="en-US" sz="1050" i="1" spc="-25" dirty="0" smtClean="0">
                <a:solidFill>
                  <a:srgbClr val="231F20"/>
                </a:solidFill>
                <a:effectLst/>
                <a:latin typeface="Adobe Caslon Pro"/>
                <a:ea typeface="Adobe Caslon Pro"/>
                <a:cs typeface="Adobe Caslon Pro"/>
              </a:rPr>
              <a:t>e</a:t>
            </a:r>
            <a:r>
              <a:rPr lang="en-US" sz="1050" i="1" dirty="0" smtClean="0">
                <a:solidFill>
                  <a:srgbClr val="231F20"/>
                </a:solidFill>
                <a:effectLst/>
                <a:latin typeface="Adobe Caslon Pro"/>
                <a:ea typeface="Adobe Caslon Pro"/>
                <a:cs typeface="Adobe Caslon Pro"/>
              </a:rPr>
              <a:t>l</a:t>
            </a:r>
            <a:r>
              <a:rPr lang="en-US" sz="1050" i="1" spc="5" dirty="0" smtClean="0">
                <a:solidFill>
                  <a:srgbClr val="231F20"/>
                </a:solidFill>
                <a:effectLst/>
                <a:latin typeface="Adobe Caslon Pro"/>
                <a:ea typeface="Adobe Caslon Pro"/>
                <a:cs typeface="Adobe Caslon Pro"/>
              </a:rPr>
              <a:t> </a:t>
            </a:r>
            <a:r>
              <a:rPr lang="en-US" sz="1050" i="1" spc="-25" dirty="0" smtClean="0">
                <a:solidFill>
                  <a:srgbClr val="231F20"/>
                </a:solidFill>
                <a:effectLst/>
                <a:latin typeface="Adobe Caslon Pro"/>
                <a:ea typeface="Adobe Caslon Pro"/>
                <a:cs typeface="Adobe Caslon Pro"/>
              </a:rPr>
              <a:t>Sy</a:t>
            </a:r>
            <a:r>
              <a:rPr lang="en-US" sz="1050" i="1" spc="-30" dirty="0" smtClean="0">
                <a:solidFill>
                  <a:srgbClr val="231F20"/>
                </a:solidFill>
                <a:effectLst/>
                <a:latin typeface="Adobe Caslon Pro"/>
                <a:ea typeface="Adobe Caslon Pro"/>
                <a:cs typeface="Adobe Caslon Pro"/>
              </a:rPr>
              <a:t>s</a:t>
            </a:r>
            <a:r>
              <a:rPr lang="en-US" sz="1050" i="1" spc="-40" dirty="0" smtClean="0">
                <a:solidFill>
                  <a:srgbClr val="231F20"/>
                </a:solidFill>
                <a:effectLst/>
                <a:latin typeface="Adobe Caslon Pro"/>
                <a:ea typeface="Adobe Caslon Pro"/>
                <a:cs typeface="Adobe Caslon Pro"/>
              </a:rPr>
              <a:t>t</a:t>
            </a:r>
            <a:r>
              <a:rPr lang="en-US" sz="1050" i="1" spc="-20" dirty="0" smtClean="0">
                <a:solidFill>
                  <a:srgbClr val="231F20"/>
                </a:solidFill>
                <a:effectLst/>
                <a:latin typeface="Adobe Caslon Pro"/>
                <a:ea typeface="Adobe Caslon Pro"/>
                <a:cs typeface="Adobe Caslon Pro"/>
              </a:rPr>
              <a:t>e</a:t>
            </a:r>
            <a:r>
              <a:rPr lang="en-US" sz="1050" i="1" spc="10" dirty="0" smtClean="0">
                <a:solidFill>
                  <a:srgbClr val="231F20"/>
                </a:solidFill>
                <a:effectLst/>
                <a:latin typeface="Adobe Caslon Pro"/>
                <a:ea typeface="Adobe Caslon Pro"/>
                <a:cs typeface="Adobe Caslon Pro"/>
              </a:rPr>
              <a:t>ms</a:t>
            </a:r>
            <a:r>
              <a:rPr lang="en-US" sz="1050" i="1" dirty="0" smtClean="0">
                <a:solidFill>
                  <a:srgbClr val="231F20"/>
                </a:solidFill>
                <a:effectLst/>
                <a:latin typeface="Adobe Caslon Pro"/>
                <a:ea typeface="Adobe Caslon Pro"/>
                <a:cs typeface="Adobe Caslon Pro"/>
              </a:rPr>
              <a:t>,</a:t>
            </a:r>
            <a:r>
              <a:rPr lang="en-US" sz="1050" i="1" spc="15" dirty="0" smtClean="0">
                <a:solidFill>
                  <a:srgbClr val="231F20"/>
                </a:solidFill>
                <a:effectLst/>
                <a:latin typeface="Adobe Caslon Pro"/>
                <a:ea typeface="Adobe Caslon Pro"/>
                <a:cs typeface="Adobe Caslon Pro"/>
              </a:rPr>
              <a:t> </a:t>
            </a:r>
            <a:r>
              <a:rPr lang="en-US" sz="1050" i="1" spc="-40" dirty="0" smtClean="0">
                <a:solidFill>
                  <a:srgbClr val="231F20"/>
                </a:solidFill>
                <a:effectLst/>
                <a:latin typeface="Adobe Caslon Pro"/>
                <a:ea typeface="Adobe Caslon Pro"/>
                <a:cs typeface="Adobe Caslon Pro"/>
              </a:rPr>
              <a:t>L</a:t>
            </a:r>
            <a:r>
              <a:rPr lang="en-US" sz="1050" i="1" spc="-25" dirty="0" smtClean="0">
                <a:solidFill>
                  <a:srgbClr val="231F20"/>
                </a:solidFill>
                <a:effectLst/>
                <a:latin typeface="Adobe Caslon Pro"/>
                <a:ea typeface="Adobe Caslon Pro"/>
                <a:cs typeface="Adobe Caslon Pro"/>
              </a:rPr>
              <a:t>in</a:t>
            </a:r>
            <a:r>
              <a:rPr lang="en-US" sz="1050" i="1" spc="-20" dirty="0" smtClean="0">
                <a:solidFill>
                  <a:srgbClr val="231F20"/>
                </a:solidFill>
                <a:effectLst/>
                <a:latin typeface="Adobe Caslon Pro"/>
                <a:ea typeface="Adobe Caslon Pro"/>
                <a:cs typeface="Adobe Caslon Pro"/>
              </a:rPr>
              <a:t>n</a:t>
            </a:r>
            <a:r>
              <a:rPr lang="en-US" sz="1050" i="1" spc="-15" dirty="0" smtClean="0">
                <a:solidFill>
                  <a:srgbClr val="231F20"/>
                </a:solidFill>
                <a:effectLst/>
                <a:latin typeface="Adobe Caslon Pro"/>
                <a:ea typeface="Adobe Caslon Pro"/>
                <a:cs typeface="Adobe Caslon Pro"/>
              </a:rPr>
              <a:t>ae</a:t>
            </a:r>
            <a:r>
              <a:rPr lang="en-US" sz="1050" i="1" dirty="0" smtClean="0">
                <a:solidFill>
                  <a:srgbClr val="231F20"/>
                </a:solidFill>
                <a:effectLst/>
                <a:latin typeface="Adobe Caslon Pro"/>
                <a:ea typeface="Adobe Caslon Pro"/>
                <a:cs typeface="Adobe Caslon Pro"/>
              </a:rPr>
              <a:t>us</a:t>
            </a:r>
            <a:r>
              <a:rPr lang="en-US" sz="1050" i="1" spc="20" dirty="0" smtClean="0">
                <a:solidFill>
                  <a:srgbClr val="231F20"/>
                </a:solidFill>
                <a:effectLst/>
                <a:latin typeface="Adobe Caslon Pro"/>
                <a:ea typeface="Adobe Caslon Pro"/>
                <a:cs typeface="Adobe Caslon Pro"/>
              </a:rPr>
              <a:t> </a:t>
            </a:r>
            <a:r>
              <a:rPr lang="en-US" sz="1050" i="1" spc="-40" dirty="0" smtClean="0">
                <a:solidFill>
                  <a:srgbClr val="231F20"/>
                </a:solidFill>
                <a:effectLst/>
                <a:latin typeface="Adobe Caslon Pro"/>
                <a:ea typeface="Adobe Caslon Pro"/>
                <a:cs typeface="Adobe Caslon Pro"/>
              </a:rPr>
              <a:t>U</a:t>
            </a:r>
            <a:r>
              <a:rPr lang="en-US" sz="1050" i="1" spc="-30" dirty="0" smtClean="0">
                <a:solidFill>
                  <a:srgbClr val="231F20"/>
                </a:solidFill>
                <a:effectLst/>
                <a:latin typeface="Adobe Caslon Pro"/>
                <a:ea typeface="Adobe Caslon Pro"/>
                <a:cs typeface="Adobe Caslon Pro"/>
              </a:rPr>
              <a:t>ni</a:t>
            </a:r>
            <a:r>
              <a:rPr lang="en-US" sz="1050" i="1" spc="-20" dirty="0" smtClean="0">
                <a:solidFill>
                  <a:srgbClr val="231F20"/>
                </a:solidFill>
                <a:effectLst/>
                <a:latin typeface="Adobe Caslon Pro"/>
                <a:ea typeface="Adobe Caslon Pro"/>
                <a:cs typeface="Adobe Caslon Pro"/>
              </a:rPr>
              <a:t>v</a:t>
            </a:r>
            <a:r>
              <a:rPr lang="en-US" sz="1050" i="1" dirty="0" smtClean="0">
                <a:solidFill>
                  <a:srgbClr val="231F20"/>
                </a:solidFill>
                <a:effectLst/>
                <a:latin typeface="Adobe Caslon Pro"/>
                <a:ea typeface="Adobe Caslon Pro"/>
                <a:cs typeface="Adobe Caslon Pro"/>
              </a:rPr>
              <a:t>e</a:t>
            </a:r>
            <a:r>
              <a:rPr lang="en-US" sz="1050" i="1" spc="-20" dirty="0" smtClean="0">
                <a:solidFill>
                  <a:srgbClr val="231F20"/>
                </a:solidFill>
                <a:effectLst/>
                <a:latin typeface="Adobe Caslon Pro"/>
                <a:ea typeface="Adobe Caslon Pro"/>
                <a:cs typeface="Adobe Caslon Pro"/>
              </a:rPr>
              <a:t>r</a:t>
            </a:r>
            <a:r>
              <a:rPr lang="en-US" sz="1050" i="1" spc="-35" dirty="0" smtClean="0">
                <a:solidFill>
                  <a:srgbClr val="231F20"/>
                </a:solidFill>
                <a:effectLst/>
                <a:latin typeface="Adobe Caslon Pro"/>
                <a:ea typeface="Adobe Caslon Pro"/>
                <a:cs typeface="Adobe Caslon Pro"/>
              </a:rPr>
              <a:t>s</a:t>
            </a:r>
            <a:r>
              <a:rPr lang="en-US" sz="1050" i="1" spc="-30" dirty="0" smtClean="0">
                <a:solidFill>
                  <a:srgbClr val="231F20"/>
                </a:solidFill>
                <a:effectLst/>
                <a:latin typeface="Adobe Caslon Pro"/>
                <a:ea typeface="Adobe Caslon Pro"/>
                <a:cs typeface="Adobe Caslon Pro"/>
              </a:rPr>
              <a:t>i</a:t>
            </a:r>
            <a:r>
              <a:rPr lang="en-US" sz="1050" i="1" dirty="0" smtClean="0">
                <a:solidFill>
                  <a:srgbClr val="231F20"/>
                </a:solidFill>
                <a:effectLst/>
                <a:latin typeface="Adobe Caslon Pro"/>
                <a:ea typeface="Adobe Caslon Pro"/>
                <a:cs typeface="Adobe Caslon Pro"/>
              </a:rPr>
              <a:t>t</a:t>
            </a:r>
            <a:r>
              <a:rPr lang="en-US" sz="1050" i="1" spc="-20" dirty="0" smtClean="0">
                <a:solidFill>
                  <a:srgbClr val="231F20"/>
                </a:solidFill>
                <a:effectLst/>
                <a:latin typeface="Adobe Caslon Pro"/>
                <a:ea typeface="Adobe Caslon Pro"/>
                <a:cs typeface="Adobe Caslon Pro"/>
              </a:rPr>
              <a:t>y</a:t>
            </a:r>
            <a:r>
              <a:rPr lang="en-US" sz="1050" i="1" dirty="0" smtClean="0">
                <a:solidFill>
                  <a:srgbClr val="231F20"/>
                </a:solidFill>
                <a:effectLst/>
                <a:latin typeface="Adobe Caslon Pro"/>
                <a:ea typeface="Adobe Caslon Pro"/>
                <a:cs typeface="Adobe Caslon Pro"/>
              </a:rPr>
              <a:t>,</a:t>
            </a:r>
            <a:r>
              <a:rPr lang="en-US" sz="1050" i="1" spc="30" dirty="0" smtClean="0">
                <a:solidFill>
                  <a:srgbClr val="231F20"/>
                </a:solidFill>
                <a:effectLst/>
                <a:latin typeface="Adobe Caslon Pro"/>
                <a:ea typeface="Adobe Caslon Pro"/>
                <a:cs typeface="Adobe Caslon Pro"/>
              </a:rPr>
              <a:t> </a:t>
            </a:r>
            <a:r>
              <a:rPr lang="en-US" sz="1050" i="1" spc="-50" dirty="0" smtClean="0">
                <a:solidFill>
                  <a:srgbClr val="231F20"/>
                </a:solidFill>
                <a:effectLst/>
                <a:latin typeface="Adobe Caslon Pro"/>
                <a:ea typeface="Adobe Caslon Pro"/>
                <a:cs typeface="Adobe Caslon Pro"/>
              </a:rPr>
              <a:t>3</a:t>
            </a:r>
            <a:r>
              <a:rPr lang="en-US" sz="1050" i="1" spc="-65" dirty="0" smtClean="0">
                <a:solidFill>
                  <a:srgbClr val="231F20"/>
                </a:solidFill>
                <a:effectLst/>
                <a:latin typeface="Adobe Caslon Pro"/>
                <a:ea typeface="Adobe Caslon Pro"/>
                <a:cs typeface="Adobe Caslon Pro"/>
              </a:rPr>
              <a:t>9</a:t>
            </a:r>
            <a:r>
              <a:rPr lang="en-US" sz="1050" i="1" spc="-85" dirty="0" smtClean="0">
                <a:solidFill>
                  <a:srgbClr val="231F20"/>
                </a:solidFill>
                <a:effectLst/>
                <a:latin typeface="Adobe Caslon Pro"/>
                <a:ea typeface="Adobe Caslon Pro"/>
                <a:cs typeface="Adobe Caslon Pro"/>
              </a:rPr>
              <a:t>1</a:t>
            </a:r>
            <a:r>
              <a:rPr lang="en-US" sz="1050" i="1" spc="-30" dirty="0" smtClean="0">
                <a:solidFill>
                  <a:srgbClr val="231F20"/>
                </a:solidFill>
                <a:effectLst/>
                <a:latin typeface="Adobe Caslon Pro"/>
                <a:ea typeface="Adobe Caslon Pro"/>
                <a:cs typeface="Adobe Caslon Pro"/>
              </a:rPr>
              <a:t>8</a:t>
            </a:r>
            <a:r>
              <a:rPr lang="en-US" sz="1050" i="1" dirty="0" smtClean="0">
                <a:solidFill>
                  <a:srgbClr val="231F20"/>
                </a:solidFill>
                <a:effectLst/>
                <a:latin typeface="Adobe Caslon Pro"/>
                <a:ea typeface="Adobe Caslon Pro"/>
                <a:cs typeface="Adobe Caslon Pro"/>
              </a:rPr>
              <a:t>2</a:t>
            </a:r>
            <a:r>
              <a:rPr lang="en-US" sz="1050" i="1" spc="10" dirty="0" smtClean="0">
                <a:solidFill>
                  <a:srgbClr val="231F20"/>
                </a:solidFill>
                <a:effectLst/>
                <a:latin typeface="Adobe Caslon Pro"/>
                <a:ea typeface="Adobe Caslon Pro"/>
                <a:cs typeface="Adobe Caslon Pro"/>
              </a:rPr>
              <a:t> </a:t>
            </a:r>
            <a:r>
              <a:rPr lang="en-US" sz="1050" i="1" dirty="0" smtClean="0">
                <a:solidFill>
                  <a:srgbClr val="231F20"/>
                </a:solidFill>
                <a:effectLst/>
                <a:latin typeface="Adobe Caslon Pro"/>
                <a:ea typeface="Adobe Caslon Pro"/>
                <a:cs typeface="Adobe Caslon Pro"/>
              </a:rPr>
              <a:t>K</a:t>
            </a:r>
            <a:r>
              <a:rPr lang="en-US" sz="1050" i="1" spc="-20" dirty="0" smtClean="0">
                <a:solidFill>
                  <a:srgbClr val="231F20"/>
                </a:solidFill>
                <a:effectLst/>
                <a:latin typeface="Adobe Caslon Pro"/>
                <a:ea typeface="Adobe Caslon Pro"/>
                <a:cs typeface="Adobe Caslon Pro"/>
              </a:rPr>
              <a:t>a</a:t>
            </a:r>
            <a:r>
              <a:rPr lang="en-US" sz="1050" i="1" spc="-30" dirty="0" smtClean="0">
                <a:solidFill>
                  <a:srgbClr val="231F20"/>
                </a:solidFill>
                <a:effectLst/>
                <a:latin typeface="Adobe Caslon Pro"/>
                <a:ea typeface="Adobe Caslon Pro"/>
                <a:cs typeface="Adobe Caslon Pro"/>
              </a:rPr>
              <a:t>l</a:t>
            </a:r>
            <a:r>
              <a:rPr lang="en-US" sz="1050" i="1" spc="-10" dirty="0" smtClean="0">
                <a:solidFill>
                  <a:srgbClr val="231F20"/>
                </a:solidFill>
                <a:effectLst/>
                <a:latin typeface="Adobe Caslon Pro"/>
                <a:ea typeface="Adobe Caslon Pro"/>
                <a:cs typeface="Adobe Caslon Pro"/>
              </a:rPr>
              <a:t>m</a:t>
            </a:r>
            <a:r>
              <a:rPr lang="en-US" sz="1050" i="1" spc="-15" dirty="0" smtClean="0">
                <a:solidFill>
                  <a:srgbClr val="231F20"/>
                </a:solidFill>
                <a:effectLst/>
                <a:latin typeface="Adobe Caslon Pro"/>
                <a:ea typeface="Adobe Caslon Pro"/>
                <a:cs typeface="Adobe Caslon Pro"/>
              </a:rPr>
              <a:t>a</a:t>
            </a:r>
            <a:r>
              <a:rPr lang="en-US" sz="1050" i="1" spc="-85" dirty="0" smtClean="0">
                <a:solidFill>
                  <a:srgbClr val="231F20"/>
                </a:solidFill>
                <a:effectLst/>
                <a:latin typeface="Adobe Caslon Pro"/>
                <a:ea typeface="Adobe Caslon Pro"/>
                <a:cs typeface="Adobe Caslon Pro"/>
              </a:rPr>
              <a:t>r</a:t>
            </a:r>
            <a:r>
              <a:rPr lang="en-US" sz="1050" i="1" dirty="0" smtClean="0">
                <a:solidFill>
                  <a:srgbClr val="231F20"/>
                </a:solidFill>
                <a:effectLst/>
                <a:latin typeface="Adobe Caslon Pro"/>
                <a:ea typeface="Adobe Caslon Pro"/>
                <a:cs typeface="Adobe Caslon Pro"/>
              </a:rPr>
              <a:t>,</a:t>
            </a:r>
            <a:r>
              <a:rPr lang="en-US" sz="1050" i="1" spc="15" dirty="0" smtClean="0">
                <a:solidFill>
                  <a:srgbClr val="231F20"/>
                </a:solidFill>
                <a:effectLst/>
                <a:latin typeface="Adobe Caslon Pro"/>
                <a:ea typeface="Adobe Caslon Pro"/>
                <a:cs typeface="Adobe Caslon Pro"/>
              </a:rPr>
              <a:t> </a:t>
            </a:r>
            <a:r>
              <a:rPr lang="en-US" sz="1050" i="1" spc="-30" dirty="0" smtClean="0">
                <a:solidFill>
                  <a:srgbClr val="231F20"/>
                </a:solidFill>
                <a:effectLst/>
                <a:latin typeface="Adobe Caslon Pro"/>
                <a:ea typeface="Adobe Caslon Pro"/>
                <a:cs typeface="Adobe Caslon Pro"/>
              </a:rPr>
              <a:t>S</a:t>
            </a:r>
            <a:r>
              <a:rPr lang="en-US" sz="1050" i="1" spc="-15" dirty="0" smtClean="0">
                <a:solidFill>
                  <a:srgbClr val="231F20"/>
                </a:solidFill>
                <a:effectLst/>
                <a:latin typeface="Adobe Caslon Pro"/>
                <a:ea typeface="Adobe Caslon Pro"/>
                <a:cs typeface="Adobe Caslon Pro"/>
              </a:rPr>
              <a:t>w</a:t>
            </a:r>
            <a:r>
              <a:rPr lang="en-US" sz="1050" i="1" spc="-20" dirty="0" smtClean="0">
                <a:solidFill>
                  <a:srgbClr val="231F20"/>
                </a:solidFill>
                <a:effectLst/>
                <a:latin typeface="Adobe Caslon Pro"/>
                <a:ea typeface="Adobe Caslon Pro"/>
                <a:cs typeface="Adobe Caslon Pro"/>
              </a:rPr>
              <a:t>e</a:t>
            </a:r>
            <a:r>
              <a:rPr lang="en-US" sz="1050" i="1" spc="-15" dirty="0" smtClean="0">
                <a:solidFill>
                  <a:srgbClr val="231F20"/>
                </a:solidFill>
                <a:effectLst/>
                <a:latin typeface="Adobe Caslon Pro"/>
                <a:ea typeface="Adobe Caslon Pro"/>
                <a:cs typeface="Adobe Caslon Pro"/>
              </a:rPr>
              <a:t>d</a:t>
            </a:r>
            <a:r>
              <a:rPr lang="en-US" sz="1050" i="1" spc="-10" dirty="0" smtClean="0">
                <a:solidFill>
                  <a:srgbClr val="231F20"/>
                </a:solidFill>
                <a:effectLst/>
                <a:latin typeface="Adobe Caslon Pro"/>
                <a:ea typeface="Adobe Caslon Pro"/>
                <a:cs typeface="Adobe Caslon Pro"/>
              </a:rPr>
              <a:t>e</a:t>
            </a:r>
            <a:r>
              <a:rPr lang="en-US" sz="1050" i="1" dirty="0" smtClean="0">
                <a:solidFill>
                  <a:srgbClr val="231F20"/>
                </a:solidFill>
                <a:effectLst/>
                <a:latin typeface="Adobe Caslon Pro"/>
                <a:ea typeface="Adobe Caslon Pro"/>
                <a:cs typeface="Adobe Caslon Pro"/>
              </a:rPr>
              <a:t>n</a:t>
            </a:r>
            <a:endParaRPr lang="en-US" sz="1000" dirty="0">
              <a:ea typeface="Calibri"/>
              <a:cs typeface="Times New Roman"/>
            </a:endParaRPr>
          </a:p>
          <a:p>
            <a:pPr>
              <a:lnSpc>
                <a:spcPts val="550"/>
              </a:lnSpc>
              <a:spcBef>
                <a:spcPts val="25"/>
              </a:spcBef>
              <a:spcAft>
                <a:spcPts val="0"/>
              </a:spcAft>
            </a:pPr>
            <a:r>
              <a:rPr lang="en-US" sz="400" dirty="0">
                <a:ea typeface="Calibri"/>
                <a:cs typeface="Times New Roman"/>
              </a:rPr>
              <a:t> </a:t>
            </a:r>
            <a:endParaRPr lang="en-US" sz="1000" dirty="0">
              <a:ea typeface="Calibri"/>
              <a:cs typeface="Times New Roman"/>
            </a:endParaRPr>
          </a:p>
          <a:p>
            <a:pPr marL="3269615">
              <a:lnSpc>
                <a:spcPct val="115000"/>
              </a:lnSpc>
              <a:spcAft>
                <a:spcPts val="0"/>
              </a:spcAft>
            </a:pPr>
            <a:r>
              <a:rPr lang="en-US" sz="1050" spc="-50" dirty="0" smtClean="0">
                <a:solidFill>
                  <a:srgbClr val="231F20"/>
                </a:solidFill>
                <a:effectLst/>
                <a:latin typeface="Adobe Caslon Pro"/>
                <a:ea typeface="Adobe Caslon Pro"/>
                <a:cs typeface="Adobe Caslon Pro"/>
              </a:rPr>
              <a:t>E</a:t>
            </a:r>
            <a:r>
              <a:rPr lang="en-US" sz="1050" spc="-40" dirty="0" smtClean="0">
                <a:solidFill>
                  <a:srgbClr val="231F20"/>
                </a:solidFill>
                <a:effectLst/>
                <a:latin typeface="Adobe Caslon Pro"/>
                <a:ea typeface="Adobe Caslon Pro"/>
                <a:cs typeface="Adobe Caslon Pro"/>
              </a:rPr>
              <a:t>m</a:t>
            </a:r>
            <a:r>
              <a:rPr lang="en-US" sz="1050" spc="-10" dirty="0" smtClean="0">
                <a:solidFill>
                  <a:srgbClr val="231F20"/>
                </a:solidFill>
                <a:effectLst/>
                <a:latin typeface="Adobe Caslon Pro"/>
                <a:ea typeface="Adobe Caslon Pro"/>
                <a:cs typeface="Adobe Caslon Pro"/>
              </a:rPr>
              <a:t>a</a:t>
            </a:r>
            <a:r>
              <a:rPr lang="en-US" sz="1050" spc="-15" dirty="0" smtClean="0">
                <a:solidFill>
                  <a:srgbClr val="231F20"/>
                </a:solidFill>
                <a:effectLst/>
                <a:latin typeface="Adobe Caslon Pro"/>
                <a:ea typeface="Adobe Caslon Pro"/>
                <a:cs typeface="Adobe Caslon Pro"/>
              </a:rPr>
              <a:t>i</a:t>
            </a:r>
            <a:r>
              <a:rPr lang="en-US" sz="1050" spc="-30" dirty="0" smtClean="0">
                <a:solidFill>
                  <a:srgbClr val="231F20"/>
                </a:solidFill>
                <a:effectLst/>
                <a:latin typeface="Adobe Caslon Pro"/>
                <a:ea typeface="Adobe Caslon Pro"/>
                <a:cs typeface="Adobe Caslon Pro"/>
              </a:rPr>
              <a:t>l</a:t>
            </a:r>
            <a:r>
              <a:rPr lang="en-US" sz="1050" dirty="0" smtClean="0">
                <a:solidFill>
                  <a:srgbClr val="231F20"/>
                </a:solidFill>
                <a:effectLst/>
                <a:latin typeface="Adobe Caslon Pro"/>
                <a:ea typeface="Adobe Caslon Pro"/>
                <a:cs typeface="Adobe Caslon Pro"/>
              </a:rPr>
              <a:t>:</a:t>
            </a:r>
            <a:r>
              <a:rPr lang="en-US" sz="1050" spc="5" dirty="0" smtClean="0">
                <a:solidFill>
                  <a:srgbClr val="231F20"/>
                </a:solidFill>
                <a:effectLst/>
                <a:latin typeface="Adobe Caslon Pro"/>
                <a:ea typeface="Adobe Caslon Pro"/>
                <a:cs typeface="Adobe Caslon Pro"/>
              </a:rPr>
              <a:t> </a:t>
            </a:r>
            <a:r>
              <a:rPr lang="en-US" sz="1050" u="none" strike="noStrike" spc="-20" dirty="0" smtClean="0">
                <a:solidFill>
                  <a:srgbClr val="231F20"/>
                </a:solidFill>
                <a:effectLst/>
                <a:latin typeface="Adobe Caslon Pro"/>
                <a:ea typeface="Adobe Caslon Pro"/>
                <a:cs typeface="Adobe Caslon Pro"/>
                <a:hlinkClick r:id="rId6"/>
              </a:rPr>
              <a:t>catherine.legrand</a:t>
            </a:r>
            <a:r>
              <a:rPr lang="en-US" sz="1050" u="none" strike="noStrike" spc="-45" dirty="0" smtClean="0">
                <a:solidFill>
                  <a:srgbClr val="231F20"/>
                </a:solidFill>
                <a:effectLst/>
                <a:latin typeface="Adobe Caslon Pro"/>
                <a:ea typeface="Adobe Caslon Pro"/>
                <a:cs typeface="Adobe Caslon Pro"/>
                <a:hlinkClick r:id="rId6"/>
              </a:rPr>
              <a:t>@</a:t>
            </a:r>
            <a:r>
              <a:rPr lang="en-US" sz="1050" u="none" strike="noStrike" spc="-20" dirty="0" smtClean="0">
                <a:solidFill>
                  <a:srgbClr val="231F20"/>
                </a:solidFill>
                <a:effectLst/>
                <a:latin typeface="Adobe Caslon Pro"/>
                <a:ea typeface="Adobe Caslon Pro"/>
                <a:cs typeface="Adobe Caslon Pro"/>
                <a:hlinkClick r:id="rId6"/>
              </a:rPr>
              <a:t>l</a:t>
            </a:r>
            <a:r>
              <a:rPr lang="en-US" sz="1050" u="none" strike="noStrike" spc="-55" dirty="0" smtClean="0">
                <a:solidFill>
                  <a:srgbClr val="231F20"/>
                </a:solidFill>
                <a:effectLst/>
                <a:latin typeface="Adobe Caslon Pro"/>
                <a:ea typeface="Adobe Caslon Pro"/>
                <a:cs typeface="Adobe Caslon Pro"/>
                <a:hlinkClick r:id="rId6"/>
              </a:rPr>
              <a:t>n</a:t>
            </a:r>
            <a:r>
              <a:rPr lang="en-US" sz="1050" u="none" strike="noStrike" spc="-35" dirty="0" smtClean="0">
                <a:solidFill>
                  <a:srgbClr val="231F20"/>
                </a:solidFill>
                <a:effectLst/>
                <a:latin typeface="Adobe Caslon Pro"/>
                <a:ea typeface="Adobe Caslon Pro"/>
                <a:cs typeface="Adobe Caslon Pro"/>
                <a:hlinkClick r:id="rId6"/>
              </a:rPr>
              <a:t>u</a:t>
            </a:r>
            <a:r>
              <a:rPr lang="en-US" sz="1050" u="none" strike="noStrike" spc="-40" dirty="0" smtClean="0">
                <a:solidFill>
                  <a:srgbClr val="231F20"/>
                </a:solidFill>
                <a:effectLst/>
                <a:latin typeface="Adobe Caslon Pro"/>
                <a:ea typeface="Adobe Caslon Pro"/>
                <a:cs typeface="Adobe Caslon Pro"/>
                <a:hlinkClick r:id="rId6"/>
              </a:rPr>
              <a:t>.</a:t>
            </a:r>
            <a:r>
              <a:rPr lang="en-US" sz="1050" u="none" strike="noStrike" spc="-35" dirty="0" smtClean="0">
                <a:solidFill>
                  <a:srgbClr val="231F20"/>
                </a:solidFill>
                <a:effectLst/>
                <a:latin typeface="Adobe Caslon Pro"/>
                <a:ea typeface="Adobe Caslon Pro"/>
                <a:cs typeface="Adobe Caslon Pro"/>
                <a:hlinkClick r:id="rId6"/>
              </a:rPr>
              <a:t>s</a:t>
            </a:r>
            <a:r>
              <a:rPr lang="en-US" sz="1050" u="none" strike="noStrike" dirty="0" smtClean="0">
                <a:solidFill>
                  <a:srgbClr val="231F20"/>
                </a:solidFill>
                <a:effectLst/>
                <a:latin typeface="Adobe Caslon Pro"/>
                <a:ea typeface="Adobe Caslon Pro"/>
                <a:cs typeface="Adobe Caslon Pro"/>
                <a:hlinkClick r:id="rId6"/>
              </a:rPr>
              <a:t>e</a:t>
            </a:r>
            <a:endParaRPr lang="en-US" sz="1000" dirty="0">
              <a:ea typeface="Calibri"/>
              <a:cs typeface="Times New Roman"/>
            </a:endParaRPr>
          </a:p>
        </p:txBody>
      </p:sp>
      <p:pic>
        <p:nvPicPr>
          <p:cNvPr id="136" name="Picture 135"/>
          <p:cNvPicPr>
            <a:picLocks noChangeAspect="1"/>
          </p:cNvPicPr>
          <p:nvPr/>
        </p:nvPicPr>
        <p:blipFill>
          <a:blip r:embed="rId7"/>
          <a:stretch>
            <a:fillRect/>
          </a:stretch>
        </p:blipFill>
        <p:spPr>
          <a:xfrm>
            <a:off x="5703538" y="893711"/>
            <a:ext cx="2881662" cy="581478"/>
          </a:xfrm>
          <a:prstGeom prst="rect">
            <a:avLst/>
          </a:prstGeom>
        </p:spPr>
      </p:pic>
      <p:pic>
        <p:nvPicPr>
          <p:cNvPr id="137" name="Bildobjekt 4" descr="http://corpi.ku.lt/denoflit/uploads/images/carousel/visual1.jpg"/>
          <p:cNvPicPr/>
          <p:nvPr/>
        </p:nvPicPr>
        <p:blipFill>
          <a:blip r:embed="rId8">
            <a:extLst>
              <a:ext uri="{28A0092B-C50C-407E-A947-70E740481C1C}">
                <a14:useLocalDpi xmlns:a14="http://schemas.microsoft.com/office/drawing/2010/main" val="0"/>
              </a:ext>
            </a:extLst>
          </a:blip>
          <a:srcRect/>
          <a:stretch>
            <a:fillRect/>
          </a:stretch>
        </p:blipFill>
        <p:spPr bwMode="auto">
          <a:xfrm>
            <a:off x="-4479" y="876299"/>
            <a:ext cx="3596710" cy="2125803"/>
          </a:xfrm>
          <a:prstGeom prst="rect">
            <a:avLst/>
          </a:prstGeom>
          <a:noFill/>
          <a:ln>
            <a:noFill/>
          </a:ln>
        </p:spPr>
      </p:pic>
      <p:pic>
        <p:nvPicPr>
          <p:cNvPr id="3" name="Picture 2"/>
          <p:cNvPicPr>
            <a:picLocks noChangeAspect="1"/>
          </p:cNvPicPr>
          <p:nvPr/>
        </p:nvPicPr>
        <p:blipFill>
          <a:blip r:embed="rId9"/>
          <a:stretch>
            <a:fillRect/>
          </a:stretch>
        </p:blipFill>
        <p:spPr>
          <a:xfrm>
            <a:off x="-15310" y="3002102"/>
            <a:ext cx="3618379" cy="2368867"/>
          </a:xfrm>
          <a:prstGeom prst="rect">
            <a:avLst/>
          </a:prstGeom>
        </p:spPr>
      </p:pic>
      <p:pic>
        <p:nvPicPr>
          <p:cNvPr id="133" name="Picture 132"/>
          <p:cNvPicPr>
            <a:picLocks noChangeAspect="1"/>
          </p:cNvPicPr>
          <p:nvPr/>
        </p:nvPicPr>
        <p:blipFill>
          <a:blip r:embed="rId10"/>
          <a:stretch>
            <a:fillRect/>
          </a:stretch>
        </p:blipFill>
        <p:spPr>
          <a:xfrm>
            <a:off x="3541396" y="3002102"/>
            <a:ext cx="2072003" cy="2389248"/>
          </a:xfrm>
          <a:prstGeom prst="rect">
            <a:avLst/>
          </a:prstGeom>
        </p:spPr>
      </p:pic>
      <p:pic>
        <p:nvPicPr>
          <p:cNvPr id="134" name="Picture 133"/>
          <p:cNvPicPr>
            <a:picLocks noChangeAspect="1"/>
          </p:cNvPicPr>
          <p:nvPr/>
        </p:nvPicPr>
        <p:blipFill>
          <a:blip r:embed="rId11"/>
          <a:stretch>
            <a:fillRect/>
          </a:stretch>
        </p:blipFill>
        <p:spPr>
          <a:xfrm>
            <a:off x="3541396" y="876300"/>
            <a:ext cx="2176490" cy="2125803"/>
          </a:xfrm>
          <a:prstGeom prst="rect">
            <a:avLst/>
          </a:prstGeom>
        </p:spPr>
      </p:pic>
      <p:pic>
        <p:nvPicPr>
          <p:cNvPr id="139" name="Picture 13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62338" y="1475189"/>
            <a:ext cx="2715840" cy="434534"/>
          </a:xfrm>
          <a:prstGeom prst="rect">
            <a:avLst/>
          </a:prstGeom>
        </p:spPr>
      </p:pic>
      <p:pic>
        <p:nvPicPr>
          <p:cNvPr id="140" name="Picture 4" descr="UMUblacklogtran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62338" y="1909723"/>
            <a:ext cx="567400" cy="550988"/>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4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50263" y="1978625"/>
            <a:ext cx="363311" cy="482086"/>
          </a:xfrm>
          <a:prstGeom prst="rect">
            <a:avLst/>
          </a:prstGeom>
        </p:spPr>
      </p:pic>
      <p:pic>
        <p:nvPicPr>
          <p:cNvPr id="143" name="Picture 5" descr="Logo-NRM.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60310" y="1973223"/>
            <a:ext cx="626490" cy="49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 name="Picture 144" descr="SouthBalticProgramme_EU Logo and Programme Logo with reference to ERDF.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242275" y="2687555"/>
            <a:ext cx="1389123" cy="530407"/>
          </a:xfrm>
          <a:prstGeom prst="rect">
            <a:avLst/>
          </a:prstGeom>
        </p:spPr>
      </p:pic>
      <p:sp>
        <p:nvSpPr>
          <p:cNvPr id="146" name="TextBox 145"/>
          <p:cNvSpPr txBox="1"/>
          <p:nvPr/>
        </p:nvSpPr>
        <p:spPr>
          <a:xfrm>
            <a:off x="7192728" y="3175629"/>
            <a:ext cx="1441420" cy="276999"/>
          </a:xfrm>
          <a:prstGeom prst="rect">
            <a:avLst/>
          </a:prstGeom>
          <a:noFill/>
        </p:spPr>
        <p:txBody>
          <a:bodyPr wrap="none" rtlCol="0">
            <a:spAutoFit/>
          </a:bodyPr>
          <a:lstStyle/>
          <a:p>
            <a:pPr algn="ctr"/>
            <a:r>
              <a:rPr lang="en-US" sz="600" dirty="0" smtClean="0"/>
              <a:t>Part-financed by the European Union</a:t>
            </a:r>
          </a:p>
          <a:p>
            <a:pPr algn="ctr"/>
            <a:r>
              <a:rPr lang="en-US" sz="600" dirty="0" smtClean="0"/>
              <a:t>(European Regional Development Fund)</a:t>
            </a:r>
            <a:endParaRPr lang="en-US" sz="600" dirty="0"/>
          </a:p>
        </p:txBody>
      </p:sp>
      <p:pic>
        <p:nvPicPr>
          <p:cNvPr id="147" name="Picture 1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86800" y="2783587"/>
            <a:ext cx="363311" cy="482086"/>
          </a:xfrm>
          <a:prstGeom prst="rect">
            <a:avLst/>
          </a:prstGeom>
        </p:spPr>
      </p:pic>
      <p:grpSp>
        <p:nvGrpSpPr>
          <p:cNvPr id="148" name="Grupp 15"/>
          <p:cNvGrpSpPr/>
          <p:nvPr/>
        </p:nvGrpSpPr>
        <p:grpSpPr>
          <a:xfrm>
            <a:off x="5755905" y="4020897"/>
            <a:ext cx="3315338" cy="1109002"/>
            <a:chOff x="729625" y="4468068"/>
            <a:chExt cx="8146169" cy="2047903"/>
          </a:xfrm>
        </p:grpSpPr>
        <p:pic>
          <p:nvPicPr>
            <p:cNvPr id="149" name="Picture 15"/>
            <p:cNvPicPr>
              <a:picLocks noChangeAspect="1"/>
            </p:cNvPicPr>
            <p:nvPr/>
          </p:nvPicPr>
          <p:blipFill>
            <a:blip r:embed="rId17"/>
            <a:stretch>
              <a:fillRect/>
            </a:stretch>
          </p:blipFill>
          <p:spPr>
            <a:xfrm>
              <a:off x="5206111" y="5406969"/>
              <a:ext cx="1196765" cy="1109002"/>
            </a:xfrm>
            <a:prstGeom prst="rect">
              <a:avLst/>
            </a:prstGeom>
          </p:spPr>
        </p:pic>
        <p:pic>
          <p:nvPicPr>
            <p:cNvPr id="150" name="Picture 16"/>
            <p:cNvPicPr>
              <a:picLocks noChangeAspect="1"/>
            </p:cNvPicPr>
            <p:nvPr/>
          </p:nvPicPr>
          <p:blipFill>
            <a:blip r:embed="rId18"/>
            <a:stretch>
              <a:fillRect/>
            </a:stretch>
          </p:blipFill>
          <p:spPr>
            <a:xfrm>
              <a:off x="6463958" y="4468068"/>
              <a:ext cx="2357788" cy="1178895"/>
            </a:xfrm>
            <a:prstGeom prst="rect">
              <a:avLst/>
            </a:prstGeom>
          </p:spPr>
        </p:pic>
        <p:pic>
          <p:nvPicPr>
            <p:cNvPr id="151" name="Picture 22"/>
            <p:cNvPicPr>
              <a:picLocks noChangeAspect="1"/>
            </p:cNvPicPr>
            <p:nvPr/>
          </p:nvPicPr>
          <p:blipFill>
            <a:blip r:embed="rId19"/>
            <a:stretch>
              <a:fillRect/>
            </a:stretch>
          </p:blipFill>
          <p:spPr>
            <a:xfrm>
              <a:off x="6917272" y="5676866"/>
              <a:ext cx="1958522" cy="839105"/>
            </a:xfrm>
            <a:prstGeom prst="rect">
              <a:avLst/>
            </a:prstGeom>
          </p:spPr>
        </p:pic>
        <p:pic>
          <p:nvPicPr>
            <p:cNvPr id="152" name="Bildobjekt 11" descr="logo.png"/>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878257" y="4812055"/>
              <a:ext cx="5038877" cy="490920"/>
            </a:xfrm>
            <a:prstGeom prst="rect">
              <a:avLst/>
            </a:prstGeom>
          </p:spPr>
        </p:pic>
        <p:pic>
          <p:nvPicPr>
            <p:cNvPr id="153" name="Bildobjekt 14" descr="loggaKK.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29625" y="5580714"/>
              <a:ext cx="3962090" cy="935257"/>
            </a:xfrm>
            <a:prstGeom prst="rect">
              <a:avLst/>
            </a:prstGeom>
          </p:spPr>
        </p:pic>
      </p:grpSp>
      <p:sp>
        <p:nvSpPr>
          <p:cNvPr id="154" name="TextBox 153"/>
          <p:cNvSpPr txBox="1"/>
          <p:nvPr/>
        </p:nvSpPr>
        <p:spPr>
          <a:xfrm>
            <a:off x="5731058" y="3497677"/>
            <a:ext cx="2392752" cy="523220"/>
          </a:xfrm>
          <a:prstGeom prst="rect">
            <a:avLst/>
          </a:prstGeom>
          <a:noFill/>
        </p:spPr>
        <p:txBody>
          <a:bodyPr wrap="none" rtlCol="0">
            <a:spAutoFit/>
          </a:bodyPr>
          <a:lstStyle/>
          <a:p>
            <a:r>
              <a:rPr lang="en-US" sz="2800" dirty="0" smtClean="0">
                <a:solidFill>
                  <a:srgbClr val="008000"/>
                </a:solidFill>
                <a:latin typeface="Arial Black"/>
                <a:cs typeface="Arial Black"/>
              </a:rPr>
              <a:t>ALGOLAND</a:t>
            </a:r>
            <a:endParaRPr lang="en-US" sz="2800" dirty="0">
              <a:solidFill>
                <a:srgbClr val="008000"/>
              </a:solidFill>
              <a:latin typeface="Arial Black"/>
              <a:cs typeface="Arial Black"/>
            </a:endParaRPr>
          </a:p>
        </p:txBody>
      </p:sp>
    </p:spTree>
    <p:extLst>
      <p:ext uri="{BB962C8B-B14F-4D97-AF65-F5344CB8AC3E}">
        <p14:creationId xmlns:p14="http://schemas.microsoft.com/office/powerpoint/2010/main" val="386445637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790" y="99367"/>
            <a:ext cx="1181759" cy="523220"/>
          </a:xfrm>
          <a:prstGeom prst="rect">
            <a:avLst/>
          </a:prstGeom>
          <a:noFill/>
        </p:spPr>
        <p:txBody>
          <a:bodyPr wrap="none" rtlCol="0">
            <a:spAutoFit/>
          </a:bodyPr>
          <a:lstStyle/>
          <a:p>
            <a:r>
              <a:rPr lang="en-US" sz="2800" dirty="0" err="1" smtClean="0">
                <a:latin typeface="Arial Black"/>
                <a:cs typeface="Arial Black"/>
              </a:rPr>
              <a:t>Plast</a:t>
            </a:r>
            <a:endParaRPr lang="en-US" sz="2800" dirty="0">
              <a:latin typeface="Arial Black"/>
              <a:cs typeface="Arial Black"/>
            </a:endParaRPr>
          </a:p>
        </p:txBody>
      </p:sp>
      <p:pic>
        <p:nvPicPr>
          <p:cNvPr id="6" name="Picture 5"/>
          <p:cNvPicPr>
            <a:picLocks noChangeAspect="1"/>
          </p:cNvPicPr>
          <p:nvPr/>
        </p:nvPicPr>
        <p:blipFill>
          <a:blip r:embed="rId3"/>
          <a:stretch>
            <a:fillRect/>
          </a:stretch>
        </p:blipFill>
        <p:spPr>
          <a:xfrm>
            <a:off x="147701" y="1740187"/>
            <a:ext cx="5508467" cy="3098513"/>
          </a:xfrm>
          <a:prstGeom prst="rect">
            <a:avLst/>
          </a:prstGeom>
        </p:spPr>
      </p:pic>
      <p:pic>
        <p:nvPicPr>
          <p:cNvPr id="7" name="Picture 6"/>
          <p:cNvPicPr>
            <a:picLocks noChangeAspect="1"/>
          </p:cNvPicPr>
          <p:nvPr/>
        </p:nvPicPr>
        <p:blipFill>
          <a:blip r:embed="rId4"/>
          <a:stretch>
            <a:fillRect/>
          </a:stretch>
        </p:blipFill>
        <p:spPr>
          <a:xfrm rot="5400000">
            <a:off x="5102992" y="1858941"/>
            <a:ext cx="4612436" cy="2998084"/>
          </a:xfrm>
          <a:prstGeom prst="rect">
            <a:avLst/>
          </a:prstGeom>
        </p:spPr>
      </p:pic>
    </p:spTree>
    <p:extLst>
      <p:ext uri="{BB962C8B-B14F-4D97-AF65-F5344CB8AC3E}">
        <p14:creationId xmlns:p14="http://schemas.microsoft.com/office/powerpoint/2010/main" val="27571876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790" y="99367"/>
            <a:ext cx="1181759" cy="523220"/>
          </a:xfrm>
          <a:prstGeom prst="rect">
            <a:avLst/>
          </a:prstGeom>
          <a:noFill/>
        </p:spPr>
        <p:txBody>
          <a:bodyPr wrap="none" rtlCol="0">
            <a:spAutoFit/>
          </a:bodyPr>
          <a:lstStyle/>
          <a:p>
            <a:r>
              <a:rPr lang="en-US" sz="2800" dirty="0" err="1" smtClean="0">
                <a:latin typeface="Arial Black"/>
                <a:cs typeface="Arial Black"/>
              </a:rPr>
              <a:t>Plast</a:t>
            </a:r>
            <a:endParaRPr lang="en-US" sz="2800" dirty="0">
              <a:latin typeface="Arial Black"/>
              <a:cs typeface="Arial Black"/>
            </a:endParaRPr>
          </a:p>
        </p:txBody>
      </p:sp>
      <p:pic>
        <p:nvPicPr>
          <p:cNvPr id="2" name="Picture 1"/>
          <p:cNvPicPr>
            <a:picLocks noChangeAspect="1"/>
          </p:cNvPicPr>
          <p:nvPr/>
        </p:nvPicPr>
        <p:blipFill>
          <a:blip r:embed="rId3"/>
          <a:stretch>
            <a:fillRect/>
          </a:stretch>
        </p:blipFill>
        <p:spPr>
          <a:xfrm>
            <a:off x="368300" y="3498565"/>
            <a:ext cx="2928746" cy="1708435"/>
          </a:xfrm>
          <a:prstGeom prst="rect">
            <a:avLst/>
          </a:prstGeom>
        </p:spPr>
      </p:pic>
      <p:pic>
        <p:nvPicPr>
          <p:cNvPr id="5" name="Bildobjekt 8"/>
          <p:cNvPicPr>
            <a:picLocks noChangeAspect="1"/>
          </p:cNvPicPr>
          <p:nvPr/>
        </p:nvPicPr>
        <p:blipFill>
          <a:blip r:embed="rId4"/>
          <a:stretch>
            <a:fillRect/>
          </a:stretch>
        </p:blipFill>
        <p:spPr>
          <a:xfrm>
            <a:off x="3453792" y="3492670"/>
            <a:ext cx="2283732" cy="1714330"/>
          </a:xfrm>
          <a:prstGeom prst="rect">
            <a:avLst/>
          </a:prstGeom>
        </p:spPr>
      </p:pic>
      <p:pic>
        <p:nvPicPr>
          <p:cNvPr id="4" name="Picture 3"/>
          <p:cNvPicPr>
            <a:picLocks noChangeAspect="1"/>
          </p:cNvPicPr>
          <p:nvPr/>
        </p:nvPicPr>
        <p:blipFill>
          <a:blip r:embed="rId5"/>
          <a:stretch>
            <a:fillRect/>
          </a:stretch>
        </p:blipFill>
        <p:spPr>
          <a:xfrm>
            <a:off x="5892799" y="3479800"/>
            <a:ext cx="2653879" cy="1769253"/>
          </a:xfrm>
          <a:prstGeom prst="rect">
            <a:avLst/>
          </a:prstGeom>
        </p:spPr>
      </p:pic>
      <p:pic>
        <p:nvPicPr>
          <p:cNvPr id="6" name="Picture 5"/>
          <p:cNvPicPr>
            <a:picLocks noChangeAspect="1"/>
          </p:cNvPicPr>
          <p:nvPr/>
        </p:nvPicPr>
        <p:blipFill>
          <a:blip r:embed="rId6"/>
          <a:stretch>
            <a:fillRect/>
          </a:stretch>
        </p:blipFill>
        <p:spPr>
          <a:xfrm>
            <a:off x="368300" y="825787"/>
            <a:ext cx="4086067" cy="2298413"/>
          </a:xfrm>
          <a:prstGeom prst="rect">
            <a:avLst/>
          </a:prstGeom>
        </p:spPr>
      </p:pic>
      <p:pic>
        <p:nvPicPr>
          <p:cNvPr id="7" name="Picture 6"/>
          <p:cNvPicPr>
            <a:picLocks noChangeAspect="1"/>
          </p:cNvPicPr>
          <p:nvPr/>
        </p:nvPicPr>
        <p:blipFill>
          <a:blip r:embed="rId7"/>
          <a:stretch>
            <a:fillRect/>
          </a:stretch>
        </p:blipFill>
        <p:spPr>
          <a:xfrm>
            <a:off x="4983068" y="825787"/>
            <a:ext cx="3536019" cy="2298413"/>
          </a:xfrm>
          <a:prstGeom prst="rect">
            <a:avLst/>
          </a:prstGeom>
        </p:spPr>
      </p:pic>
    </p:spTree>
    <p:extLst>
      <p:ext uri="{BB962C8B-B14F-4D97-AF65-F5344CB8AC3E}">
        <p14:creationId xmlns:p14="http://schemas.microsoft.com/office/powerpoint/2010/main" val="413373904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790" y="99367"/>
            <a:ext cx="1540831" cy="523220"/>
          </a:xfrm>
          <a:prstGeom prst="rect">
            <a:avLst/>
          </a:prstGeom>
          <a:noFill/>
        </p:spPr>
        <p:txBody>
          <a:bodyPr wrap="none" rtlCol="0">
            <a:spAutoFit/>
          </a:bodyPr>
          <a:lstStyle/>
          <a:p>
            <a:r>
              <a:rPr lang="en-US" sz="2800" dirty="0" smtClean="0">
                <a:latin typeface="Arial Black"/>
                <a:cs typeface="Arial Black"/>
              </a:rPr>
              <a:t>Plastic</a:t>
            </a:r>
            <a:endParaRPr lang="en-US" sz="2800" dirty="0">
              <a:latin typeface="Arial Black"/>
              <a:cs typeface="Arial Black"/>
            </a:endParaRPr>
          </a:p>
        </p:txBody>
      </p:sp>
      <p:pic>
        <p:nvPicPr>
          <p:cNvPr id="8" name="Picture 7"/>
          <p:cNvPicPr>
            <a:picLocks noChangeAspect="1"/>
          </p:cNvPicPr>
          <p:nvPr/>
        </p:nvPicPr>
        <p:blipFill>
          <a:blip r:embed="rId3"/>
          <a:stretch>
            <a:fillRect/>
          </a:stretch>
        </p:blipFill>
        <p:spPr>
          <a:xfrm>
            <a:off x="4597400" y="1704097"/>
            <a:ext cx="3848100" cy="3520602"/>
          </a:xfrm>
          <a:prstGeom prst="rect">
            <a:avLst/>
          </a:prstGeom>
        </p:spPr>
      </p:pic>
      <p:pic>
        <p:nvPicPr>
          <p:cNvPr id="9" name="Picture 8"/>
          <p:cNvPicPr>
            <a:picLocks noChangeAspect="1"/>
          </p:cNvPicPr>
          <p:nvPr/>
        </p:nvPicPr>
        <p:blipFill>
          <a:blip r:embed="rId4"/>
          <a:stretch>
            <a:fillRect/>
          </a:stretch>
        </p:blipFill>
        <p:spPr>
          <a:xfrm>
            <a:off x="723900" y="1127598"/>
            <a:ext cx="3479800" cy="2336800"/>
          </a:xfrm>
          <a:prstGeom prst="rect">
            <a:avLst/>
          </a:prstGeom>
        </p:spPr>
      </p:pic>
      <p:pic>
        <p:nvPicPr>
          <p:cNvPr id="10" name="Picture 9"/>
          <p:cNvPicPr>
            <a:picLocks noChangeAspect="1"/>
          </p:cNvPicPr>
          <p:nvPr/>
        </p:nvPicPr>
        <p:blipFill>
          <a:blip r:embed="rId5"/>
          <a:stretch>
            <a:fillRect/>
          </a:stretch>
        </p:blipFill>
        <p:spPr>
          <a:xfrm>
            <a:off x="723900" y="3793982"/>
            <a:ext cx="3479800" cy="2029883"/>
          </a:xfrm>
          <a:prstGeom prst="rect">
            <a:avLst/>
          </a:prstGeom>
        </p:spPr>
      </p:pic>
    </p:spTree>
    <p:extLst>
      <p:ext uri="{BB962C8B-B14F-4D97-AF65-F5344CB8AC3E}">
        <p14:creationId xmlns:p14="http://schemas.microsoft.com/office/powerpoint/2010/main" val="374131626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383330"/>
            <a:ext cx="9144000" cy="4554071"/>
          </a:xfrm>
          <a:prstGeom prst="rect">
            <a:avLst/>
          </a:prstGeom>
        </p:spPr>
      </p:pic>
      <p:sp>
        <p:nvSpPr>
          <p:cNvPr id="9" name="TextBox 8"/>
          <p:cNvSpPr txBox="1"/>
          <p:nvPr/>
        </p:nvSpPr>
        <p:spPr>
          <a:xfrm>
            <a:off x="6330409" y="5327739"/>
            <a:ext cx="2813591" cy="369332"/>
          </a:xfrm>
          <a:prstGeom prst="rect">
            <a:avLst/>
          </a:prstGeom>
          <a:noFill/>
        </p:spPr>
        <p:txBody>
          <a:bodyPr wrap="none" rtlCol="0">
            <a:spAutoFit/>
          </a:bodyPr>
          <a:lstStyle/>
          <a:p>
            <a:r>
              <a:rPr lang="en-US" dirty="0" err="1" smtClean="0"/>
              <a:t>Foto</a:t>
            </a:r>
            <a:r>
              <a:rPr lang="en-US" dirty="0" smtClean="0"/>
              <a:t>: Kerstin </a:t>
            </a:r>
            <a:r>
              <a:rPr lang="en-US" dirty="0" err="1" smtClean="0"/>
              <a:t>Jonsson</a:t>
            </a:r>
            <a:r>
              <a:rPr lang="en-US" dirty="0" smtClean="0"/>
              <a:t>/Azote</a:t>
            </a:r>
            <a:endParaRPr lang="en-US" dirty="0"/>
          </a:p>
        </p:txBody>
      </p:sp>
      <p:sp>
        <p:nvSpPr>
          <p:cNvPr id="10" name="Rectangle 9"/>
          <p:cNvSpPr/>
          <p:nvPr/>
        </p:nvSpPr>
        <p:spPr>
          <a:xfrm>
            <a:off x="0" y="12369"/>
            <a:ext cx="9144000" cy="1200328"/>
          </a:xfrm>
          <a:prstGeom prst="rect">
            <a:avLst/>
          </a:prstGeom>
        </p:spPr>
        <p:txBody>
          <a:bodyPr wrap="square">
            <a:spAutoFit/>
          </a:bodyPr>
          <a:lstStyle/>
          <a:p>
            <a:r>
              <a:rPr lang="en-US" sz="2400" dirty="0" err="1"/>
              <a:t>Sjöfarten</a:t>
            </a:r>
            <a:r>
              <a:rPr lang="en-US" sz="2400" dirty="0"/>
              <a:t> </a:t>
            </a:r>
            <a:r>
              <a:rPr lang="en-US" sz="2400" dirty="0" err="1"/>
              <a:t>försurar</a:t>
            </a:r>
            <a:r>
              <a:rPr lang="en-US" sz="2400" dirty="0"/>
              <a:t> haven. </a:t>
            </a:r>
            <a:r>
              <a:rPr lang="en-US" sz="2400" dirty="0" err="1"/>
              <a:t>Från</a:t>
            </a:r>
            <a:r>
              <a:rPr lang="en-US" sz="2400" dirty="0"/>
              <a:t> </a:t>
            </a:r>
            <a:r>
              <a:rPr lang="en-US" sz="2400" dirty="0" err="1"/>
              <a:t>och</a:t>
            </a:r>
            <a:r>
              <a:rPr lang="en-US" sz="2400" dirty="0"/>
              <a:t> med 2015 </a:t>
            </a:r>
            <a:r>
              <a:rPr lang="en-US" sz="2400" dirty="0" err="1"/>
              <a:t>ska</a:t>
            </a:r>
            <a:r>
              <a:rPr lang="en-US" sz="2400" dirty="0"/>
              <a:t> </a:t>
            </a:r>
            <a:r>
              <a:rPr lang="en-US" sz="2400" dirty="0" err="1"/>
              <a:t>svavelhalten</a:t>
            </a:r>
            <a:r>
              <a:rPr lang="en-US" sz="2400" dirty="0"/>
              <a:t> </a:t>
            </a:r>
            <a:r>
              <a:rPr lang="en-US" sz="2400" dirty="0" err="1"/>
              <a:t>i</a:t>
            </a:r>
            <a:r>
              <a:rPr lang="en-US" sz="2400" dirty="0"/>
              <a:t> </a:t>
            </a:r>
            <a:r>
              <a:rPr lang="en-US" sz="2400" dirty="0" err="1"/>
              <a:t>fartygsbränslet</a:t>
            </a:r>
            <a:r>
              <a:rPr lang="en-US" sz="2400" dirty="0"/>
              <a:t> ha </a:t>
            </a:r>
            <a:r>
              <a:rPr lang="en-US" sz="2400" dirty="0" err="1"/>
              <a:t>minskat</a:t>
            </a:r>
            <a:r>
              <a:rPr lang="en-US" sz="2400" dirty="0"/>
              <a:t> </a:t>
            </a:r>
            <a:r>
              <a:rPr lang="en-US" sz="2400" dirty="0" err="1"/>
              <a:t>från</a:t>
            </a:r>
            <a:r>
              <a:rPr lang="en-US" sz="2400" dirty="0"/>
              <a:t> en </a:t>
            </a:r>
            <a:r>
              <a:rPr lang="en-US" sz="2400" dirty="0" err="1"/>
              <a:t>procent</a:t>
            </a:r>
            <a:r>
              <a:rPr lang="en-US" sz="2400" dirty="0"/>
              <a:t> till en </a:t>
            </a:r>
            <a:r>
              <a:rPr lang="en-US" sz="2400" dirty="0" err="1"/>
              <a:t>promille</a:t>
            </a:r>
            <a:r>
              <a:rPr lang="en-US" sz="2400" dirty="0"/>
              <a:t>. </a:t>
            </a:r>
            <a:r>
              <a:rPr lang="en-US" sz="2400" dirty="0" err="1"/>
              <a:t>Det</a:t>
            </a:r>
            <a:r>
              <a:rPr lang="en-US" sz="2400" dirty="0"/>
              <a:t> </a:t>
            </a:r>
            <a:r>
              <a:rPr lang="en-US" sz="2400" dirty="0" err="1"/>
              <a:t>är</a:t>
            </a:r>
            <a:r>
              <a:rPr lang="en-US" sz="2400" dirty="0"/>
              <a:t> dock </a:t>
            </a:r>
            <a:r>
              <a:rPr lang="en-US" sz="2400" dirty="0" err="1"/>
              <a:t>fortfarande</a:t>
            </a:r>
            <a:r>
              <a:rPr lang="en-US" sz="2400" dirty="0"/>
              <a:t> </a:t>
            </a:r>
            <a:r>
              <a:rPr lang="en-US" sz="2400" dirty="0" err="1"/>
              <a:t>hundra</a:t>
            </a:r>
            <a:r>
              <a:rPr lang="en-US" sz="2400" dirty="0"/>
              <a:t> </a:t>
            </a:r>
            <a:r>
              <a:rPr lang="en-US" sz="2400" dirty="0" err="1"/>
              <a:t>gånger</a:t>
            </a:r>
            <a:r>
              <a:rPr lang="en-US" sz="2400" dirty="0"/>
              <a:t> </a:t>
            </a:r>
            <a:r>
              <a:rPr lang="en-US" sz="2400" dirty="0" err="1"/>
              <a:t>mer</a:t>
            </a:r>
            <a:r>
              <a:rPr lang="en-US" sz="2400" dirty="0"/>
              <a:t> </a:t>
            </a:r>
            <a:r>
              <a:rPr lang="en-US" sz="2400" dirty="0" err="1"/>
              <a:t>svavel</a:t>
            </a:r>
            <a:r>
              <a:rPr lang="en-US" sz="2400" dirty="0"/>
              <a:t> </a:t>
            </a:r>
            <a:r>
              <a:rPr lang="en-US" sz="2400" dirty="0" err="1"/>
              <a:t>än</a:t>
            </a:r>
            <a:r>
              <a:rPr lang="en-US" sz="2400" dirty="0"/>
              <a:t> </a:t>
            </a:r>
            <a:r>
              <a:rPr lang="en-US" sz="2400" dirty="0" err="1"/>
              <a:t>vad</a:t>
            </a:r>
            <a:r>
              <a:rPr lang="en-US" sz="2400" dirty="0"/>
              <a:t> </a:t>
            </a:r>
            <a:r>
              <a:rPr lang="en-US" sz="2400" dirty="0" err="1"/>
              <a:t>som</a:t>
            </a:r>
            <a:r>
              <a:rPr lang="en-US" sz="2400" dirty="0"/>
              <a:t> </a:t>
            </a:r>
            <a:r>
              <a:rPr lang="en-US" sz="2400" dirty="0" err="1"/>
              <a:t>är</a:t>
            </a:r>
            <a:r>
              <a:rPr lang="en-US" sz="2400" dirty="0"/>
              <a:t> </a:t>
            </a:r>
            <a:r>
              <a:rPr lang="en-US" sz="2400" dirty="0" err="1"/>
              <a:t>tillåtet</a:t>
            </a:r>
            <a:r>
              <a:rPr lang="en-US" sz="2400" dirty="0"/>
              <a:t> </a:t>
            </a:r>
            <a:r>
              <a:rPr lang="en-US" sz="2400" dirty="0" err="1"/>
              <a:t>i</a:t>
            </a:r>
            <a:r>
              <a:rPr lang="en-US" sz="2400" dirty="0"/>
              <a:t> </a:t>
            </a:r>
            <a:r>
              <a:rPr lang="en-US" sz="2400" dirty="0" err="1"/>
              <a:t>bensin</a:t>
            </a:r>
            <a:r>
              <a:rPr lang="en-US" sz="2400" dirty="0"/>
              <a:t>.</a:t>
            </a:r>
          </a:p>
        </p:txBody>
      </p:sp>
    </p:spTree>
    <p:extLst>
      <p:ext uri="{BB962C8B-B14F-4D97-AF65-F5344CB8AC3E}">
        <p14:creationId xmlns:p14="http://schemas.microsoft.com/office/powerpoint/2010/main" val="294246417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NASA-NASAs-Analysis-of-2012-Global-Temperature-YouTub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9100" y="774700"/>
            <a:ext cx="8128000" cy="4572000"/>
          </a:xfrm>
          <a:prstGeom prst="rect">
            <a:avLst/>
          </a:prstGeom>
        </p:spPr>
      </p:pic>
      <p:sp>
        <p:nvSpPr>
          <p:cNvPr id="2" name="TextBox 1"/>
          <p:cNvSpPr txBox="1"/>
          <p:nvPr/>
        </p:nvSpPr>
        <p:spPr>
          <a:xfrm>
            <a:off x="43790" y="99367"/>
            <a:ext cx="3495919" cy="523220"/>
          </a:xfrm>
          <a:prstGeom prst="rect">
            <a:avLst/>
          </a:prstGeom>
          <a:noFill/>
        </p:spPr>
        <p:txBody>
          <a:bodyPr wrap="none" rtlCol="0">
            <a:spAutoFit/>
          </a:bodyPr>
          <a:lstStyle/>
          <a:p>
            <a:r>
              <a:rPr lang="en-US" sz="2800" dirty="0" err="1" smtClean="0">
                <a:latin typeface="Arial Black"/>
                <a:cs typeface="Arial Black"/>
              </a:rPr>
              <a:t>Klimatförändring</a:t>
            </a:r>
            <a:endParaRPr lang="en-US" sz="2800" dirty="0">
              <a:latin typeface="Arial Black"/>
              <a:cs typeface="Arial Black"/>
            </a:endParaRPr>
          </a:p>
        </p:txBody>
      </p:sp>
      <p:pic>
        <p:nvPicPr>
          <p:cNvPr id="4" name="Picture 3"/>
          <p:cNvPicPr>
            <a:picLocks noChangeAspect="1"/>
          </p:cNvPicPr>
          <p:nvPr/>
        </p:nvPicPr>
        <p:blipFill>
          <a:blip r:embed="rId6"/>
          <a:stretch>
            <a:fillRect/>
          </a:stretch>
        </p:blipFill>
        <p:spPr>
          <a:xfrm>
            <a:off x="7851629" y="5346700"/>
            <a:ext cx="695471" cy="596900"/>
          </a:xfrm>
          <a:prstGeom prst="rect">
            <a:avLst/>
          </a:prstGeom>
        </p:spPr>
      </p:pic>
    </p:spTree>
    <p:extLst>
      <p:ext uri="{BB962C8B-B14F-4D97-AF65-F5344CB8AC3E}">
        <p14:creationId xmlns:p14="http://schemas.microsoft.com/office/powerpoint/2010/main" val="1909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66924" y="177800"/>
            <a:ext cx="822960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1" fontAlgn="base" hangingPunct="1">
              <a:lnSpc>
                <a:spcPts val="7500"/>
              </a:lnSpc>
              <a:spcBef>
                <a:spcPct val="0"/>
              </a:spcBef>
              <a:spcAft>
                <a:spcPct val="0"/>
              </a:spcAft>
              <a:defRPr sz="7500">
                <a:solidFill>
                  <a:schemeClr val="tx1"/>
                </a:solidFill>
                <a:latin typeface="+mj-lt"/>
                <a:ea typeface="ＭＳ Ｐゴシック" charset="0"/>
                <a:cs typeface="+mj-cs"/>
              </a:defRPr>
            </a:lvl1pPr>
            <a:lvl2pPr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2pPr>
            <a:lvl3pPr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3pPr>
            <a:lvl4pPr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4pPr>
            <a:lvl5pPr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5pPr>
            <a:lvl6pPr marL="457200" algn="l" rtl="0" eaLnBrk="1" fontAlgn="base" hangingPunct="1">
              <a:lnSpc>
                <a:spcPts val="2700"/>
              </a:lnSpc>
              <a:spcBef>
                <a:spcPct val="0"/>
              </a:spcBef>
              <a:spcAft>
                <a:spcPct val="0"/>
              </a:spcAft>
              <a:defRPr sz="2700">
                <a:solidFill>
                  <a:schemeClr val="tx1"/>
                </a:solidFill>
                <a:latin typeface="Times New Roman" charset="0"/>
                <a:ea typeface="Times New Roman" charset="0"/>
                <a:cs typeface="Times New Roman" charset="0"/>
              </a:defRPr>
            </a:lvl6pPr>
            <a:lvl7pPr marL="914400" algn="l" rtl="0" eaLnBrk="1" fontAlgn="base" hangingPunct="1">
              <a:lnSpc>
                <a:spcPts val="2700"/>
              </a:lnSpc>
              <a:spcBef>
                <a:spcPct val="0"/>
              </a:spcBef>
              <a:spcAft>
                <a:spcPct val="0"/>
              </a:spcAft>
              <a:defRPr sz="2700">
                <a:solidFill>
                  <a:schemeClr val="tx1"/>
                </a:solidFill>
                <a:latin typeface="Times New Roman" charset="0"/>
                <a:ea typeface="Times New Roman" charset="0"/>
                <a:cs typeface="Times New Roman" charset="0"/>
              </a:defRPr>
            </a:lvl7pPr>
            <a:lvl8pPr marL="1371600" algn="l" rtl="0" eaLnBrk="1" fontAlgn="base" hangingPunct="1">
              <a:lnSpc>
                <a:spcPts val="2700"/>
              </a:lnSpc>
              <a:spcBef>
                <a:spcPct val="0"/>
              </a:spcBef>
              <a:spcAft>
                <a:spcPct val="0"/>
              </a:spcAft>
              <a:defRPr sz="2700">
                <a:solidFill>
                  <a:schemeClr val="tx1"/>
                </a:solidFill>
                <a:latin typeface="Times New Roman" charset="0"/>
                <a:ea typeface="Times New Roman" charset="0"/>
                <a:cs typeface="Times New Roman" charset="0"/>
              </a:defRPr>
            </a:lvl8pPr>
            <a:lvl9pPr marL="1828800" algn="l" rtl="0" eaLnBrk="1" fontAlgn="base" hangingPunct="1">
              <a:lnSpc>
                <a:spcPts val="2700"/>
              </a:lnSpc>
              <a:spcBef>
                <a:spcPct val="0"/>
              </a:spcBef>
              <a:spcAft>
                <a:spcPct val="0"/>
              </a:spcAft>
              <a:defRPr sz="2700">
                <a:solidFill>
                  <a:schemeClr val="tx1"/>
                </a:solidFill>
                <a:latin typeface="Times New Roman" charset="0"/>
                <a:ea typeface="Times New Roman" charset="0"/>
                <a:cs typeface="Times New Roman" charset="0"/>
              </a:defRPr>
            </a:lvl9pPr>
          </a:lstStyle>
          <a:p>
            <a:r>
              <a:rPr lang="en-US" sz="2800" dirty="0" err="1" smtClean="0">
                <a:latin typeface="Arial Black"/>
                <a:cs typeface="Arial Black"/>
              </a:rPr>
              <a:t>Miljöhot</a:t>
            </a:r>
            <a:r>
              <a:rPr lang="en-US" sz="2800" dirty="0" smtClean="0">
                <a:latin typeface="Arial Black"/>
                <a:cs typeface="Arial Black"/>
              </a:rPr>
              <a:t>- </a:t>
            </a:r>
            <a:r>
              <a:rPr lang="en-US" sz="2800" dirty="0" err="1" smtClean="0">
                <a:latin typeface="Arial Black"/>
                <a:cs typeface="Arial Black"/>
              </a:rPr>
              <a:t>Regionala</a:t>
            </a:r>
            <a:r>
              <a:rPr lang="en-US" sz="2800" dirty="0" smtClean="0">
                <a:latin typeface="Arial Black"/>
                <a:cs typeface="Arial Black"/>
              </a:rPr>
              <a:t> </a:t>
            </a:r>
            <a:r>
              <a:rPr lang="en-US" sz="2800" dirty="0" err="1" smtClean="0">
                <a:latin typeface="Arial Black"/>
                <a:cs typeface="Arial Black"/>
              </a:rPr>
              <a:t>skillnader</a:t>
            </a:r>
            <a:endParaRPr lang="en-US" sz="2800" dirty="0">
              <a:latin typeface="Arial Black"/>
              <a:cs typeface="Arial Black"/>
            </a:endParaRPr>
          </a:p>
        </p:txBody>
      </p:sp>
      <p:pic>
        <p:nvPicPr>
          <p:cNvPr id="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3317" y="1295400"/>
            <a:ext cx="5987983"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avrinningskar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85" y="1295400"/>
            <a:ext cx="3008715"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stretch>
            <a:fillRect/>
          </a:stretch>
        </p:blipFill>
        <p:spPr>
          <a:xfrm>
            <a:off x="3936901" y="3020560"/>
            <a:ext cx="2881662" cy="581478"/>
          </a:xfrm>
          <a:prstGeom prst="rect">
            <a:avLst/>
          </a:prstGeom>
        </p:spPr>
      </p:pic>
    </p:spTree>
    <p:extLst>
      <p:ext uri="{BB962C8B-B14F-4D97-AF65-F5344CB8AC3E}">
        <p14:creationId xmlns:p14="http://schemas.microsoft.com/office/powerpoint/2010/main" val="20389618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5246688" y="1314450"/>
            <a:ext cx="269875" cy="223838"/>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a:defRPr/>
            </a:pPr>
            <a:endParaRPr lang="en-US">
              <a:solidFill>
                <a:schemeClr val="tx1"/>
              </a:solidFill>
              <a:latin typeface="Arial" charset="0"/>
              <a:ea typeface="Arial" charset="0"/>
              <a:cs typeface="Arial" charset="0"/>
            </a:endParaRPr>
          </a:p>
        </p:txBody>
      </p:sp>
      <p:grpSp>
        <p:nvGrpSpPr>
          <p:cNvPr id="7" name="Group 6"/>
          <p:cNvGrpSpPr/>
          <p:nvPr/>
        </p:nvGrpSpPr>
        <p:grpSpPr>
          <a:xfrm>
            <a:off x="869290" y="1538288"/>
            <a:ext cx="7842910" cy="3284934"/>
            <a:chOff x="869290" y="1538288"/>
            <a:chExt cx="7842910" cy="3284934"/>
          </a:xfrm>
        </p:grpSpPr>
        <p:pic>
          <p:nvPicPr>
            <p:cNvPr id="11267" name="Picture 6" descr="Skärmavbild 2013-05-24 kl. 09.53.28.png"/>
            <p:cNvPicPr>
              <a:picLocks noChangeAspect="1"/>
            </p:cNvPicPr>
            <p:nvPr/>
          </p:nvPicPr>
          <p:blipFill>
            <a:blip r:embed="rId3">
              <a:extLst>
                <a:ext uri="{28A0092B-C50C-407E-A947-70E740481C1C}">
                  <a14:useLocalDpi xmlns:a14="http://schemas.microsoft.com/office/drawing/2010/main" val="0"/>
                </a:ext>
              </a:extLst>
            </a:blip>
            <a:srcRect l="25592"/>
            <a:stretch>
              <a:fillRect/>
            </a:stretch>
          </p:blipFill>
          <p:spPr bwMode="auto">
            <a:xfrm>
              <a:off x="869290" y="1538288"/>
              <a:ext cx="7842910" cy="3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013072" y="4533253"/>
              <a:ext cx="1200480" cy="289969"/>
            </a:xfrm>
            <a:prstGeom prst="rect">
              <a:avLst/>
            </a:prstGeom>
            <a:noFill/>
          </p:spPr>
          <p:txBody>
            <a:bodyPr>
              <a:spAutoFit/>
            </a:bodyPr>
            <a:lstStyle/>
            <a:p>
              <a:pPr>
                <a:defRPr/>
              </a:pPr>
              <a:r>
                <a:rPr lang="en-US" sz="1200" dirty="0">
                  <a:latin typeface="+mn-lt"/>
                </a:rPr>
                <a:t>(</a:t>
              </a:r>
              <a:r>
                <a:rPr lang="en-US" sz="1200" dirty="0" err="1">
                  <a:latin typeface="+mn-lt"/>
                </a:rPr>
                <a:t>www.smhi.se</a:t>
              </a:r>
              <a:r>
                <a:rPr lang="en-US" sz="1200" dirty="0">
                  <a:latin typeface="+mn-lt"/>
                </a:rPr>
                <a:t>)</a:t>
              </a:r>
            </a:p>
          </p:txBody>
        </p:sp>
      </p:grpSp>
      <p:sp>
        <p:nvSpPr>
          <p:cNvPr id="12" name="Rounded Rectangle 11"/>
          <p:cNvSpPr/>
          <p:nvPr/>
        </p:nvSpPr>
        <p:spPr bwMode="auto">
          <a:xfrm>
            <a:off x="6507163" y="3249613"/>
            <a:ext cx="179387" cy="179387"/>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a:defRPr/>
            </a:pPr>
            <a:endParaRPr lang="en-US">
              <a:solidFill>
                <a:schemeClr val="tx1"/>
              </a:solidFill>
              <a:latin typeface="Arial" charset="0"/>
              <a:ea typeface="Arial" charset="0"/>
              <a:cs typeface="Arial" charset="0"/>
            </a:endParaRPr>
          </a:p>
        </p:txBody>
      </p:sp>
      <p:sp>
        <p:nvSpPr>
          <p:cNvPr id="10" name="TextBox 9"/>
          <p:cNvSpPr txBox="1"/>
          <p:nvPr/>
        </p:nvSpPr>
        <p:spPr>
          <a:xfrm>
            <a:off x="43790" y="99367"/>
            <a:ext cx="3495919" cy="523220"/>
          </a:xfrm>
          <a:prstGeom prst="rect">
            <a:avLst/>
          </a:prstGeom>
          <a:noFill/>
        </p:spPr>
        <p:txBody>
          <a:bodyPr wrap="none" rtlCol="0">
            <a:spAutoFit/>
          </a:bodyPr>
          <a:lstStyle/>
          <a:p>
            <a:r>
              <a:rPr lang="en-US" sz="2800" dirty="0" err="1" smtClean="0">
                <a:latin typeface="Arial Black"/>
                <a:cs typeface="Arial Black"/>
              </a:rPr>
              <a:t>Klimatförändring</a:t>
            </a:r>
            <a:endParaRPr lang="en-US" sz="2800" dirty="0">
              <a:latin typeface="Arial Black"/>
              <a:cs typeface="Arial Black"/>
            </a:endParaRPr>
          </a:p>
        </p:txBody>
      </p:sp>
      <p:sp>
        <p:nvSpPr>
          <p:cNvPr id="5" name="TextBox 4"/>
          <p:cNvSpPr txBox="1"/>
          <p:nvPr/>
        </p:nvSpPr>
        <p:spPr>
          <a:xfrm>
            <a:off x="3539709" y="1076623"/>
            <a:ext cx="1953630" cy="461665"/>
          </a:xfrm>
          <a:prstGeom prst="rect">
            <a:avLst/>
          </a:prstGeom>
          <a:noFill/>
        </p:spPr>
        <p:txBody>
          <a:bodyPr wrap="none" rtlCol="0">
            <a:spAutoFit/>
          </a:bodyPr>
          <a:lstStyle/>
          <a:p>
            <a:r>
              <a:rPr lang="en-US" sz="2400" dirty="0" err="1" smtClean="0">
                <a:latin typeface="Arial Black"/>
                <a:cs typeface="Arial Black"/>
              </a:rPr>
              <a:t>Nederbörd</a:t>
            </a:r>
            <a:endParaRPr lang="en-US" sz="2400" dirty="0">
              <a:latin typeface="Arial Black"/>
              <a:cs typeface="Arial Black"/>
            </a:endParaRPr>
          </a:p>
        </p:txBody>
      </p:sp>
    </p:spTree>
    <p:extLst>
      <p:ext uri="{BB962C8B-B14F-4D97-AF65-F5344CB8AC3E}">
        <p14:creationId xmlns:p14="http://schemas.microsoft.com/office/powerpoint/2010/main" val="8308543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5246688" y="1314450"/>
            <a:ext cx="269875" cy="223838"/>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a:defRPr/>
            </a:pPr>
            <a:endParaRPr lang="en-US">
              <a:solidFill>
                <a:schemeClr val="tx1"/>
              </a:solidFill>
              <a:latin typeface="Arial" charset="0"/>
              <a:ea typeface="Arial" charset="0"/>
              <a:cs typeface="Arial" charset="0"/>
            </a:endParaRPr>
          </a:p>
        </p:txBody>
      </p:sp>
      <p:sp>
        <p:nvSpPr>
          <p:cNvPr id="12" name="Rounded Rectangle 11"/>
          <p:cNvSpPr/>
          <p:nvPr/>
        </p:nvSpPr>
        <p:spPr bwMode="auto">
          <a:xfrm>
            <a:off x="6507163" y="3249613"/>
            <a:ext cx="179387" cy="179387"/>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a:defRPr/>
            </a:pPr>
            <a:endParaRPr lang="en-US">
              <a:solidFill>
                <a:schemeClr val="tx1"/>
              </a:solidFill>
              <a:latin typeface="Arial" charset="0"/>
              <a:ea typeface="Arial" charset="0"/>
              <a:cs typeface="Arial" charset="0"/>
            </a:endParaRPr>
          </a:p>
        </p:txBody>
      </p:sp>
      <p:sp>
        <p:nvSpPr>
          <p:cNvPr id="10" name="TextBox 9"/>
          <p:cNvSpPr txBox="1"/>
          <p:nvPr/>
        </p:nvSpPr>
        <p:spPr>
          <a:xfrm>
            <a:off x="43790" y="99367"/>
            <a:ext cx="3495919" cy="523220"/>
          </a:xfrm>
          <a:prstGeom prst="rect">
            <a:avLst/>
          </a:prstGeom>
          <a:noFill/>
        </p:spPr>
        <p:txBody>
          <a:bodyPr wrap="none" rtlCol="0">
            <a:spAutoFit/>
          </a:bodyPr>
          <a:lstStyle/>
          <a:p>
            <a:r>
              <a:rPr lang="en-US" sz="2800" dirty="0" err="1" smtClean="0">
                <a:latin typeface="Arial Black"/>
                <a:cs typeface="Arial Black"/>
              </a:rPr>
              <a:t>Klimatförändring</a:t>
            </a:r>
            <a:endParaRPr lang="en-US" sz="2800" dirty="0">
              <a:latin typeface="Arial Black"/>
              <a:cs typeface="Arial Black"/>
            </a:endParaRPr>
          </a:p>
        </p:txBody>
      </p:sp>
      <p:sp>
        <p:nvSpPr>
          <p:cNvPr id="13" name="TextBox 12"/>
          <p:cNvSpPr txBox="1"/>
          <p:nvPr/>
        </p:nvSpPr>
        <p:spPr>
          <a:xfrm>
            <a:off x="3704897" y="985380"/>
            <a:ext cx="1500982" cy="461665"/>
          </a:xfrm>
          <a:prstGeom prst="rect">
            <a:avLst/>
          </a:prstGeom>
          <a:noFill/>
        </p:spPr>
        <p:txBody>
          <a:bodyPr wrap="none" rtlCol="0">
            <a:spAutoFit/>
          </a:bodyPr>
          <a:lstStyle/>
          <a:p>
            <a:r>
              <a:rPr lang="en-US" sz="2400" dirty="0" err="1" smtClean="0">
                <a:latin typeface="Arial Black"/>
                <a:cs typeface="Arial Black"/>
              </a:rPr>
              <a:t>Salthalt</a:t>
            </a:r>
            <a:endParaRPr lang="en-US" sz="2400" dirty="0">
              <a:latin typeface="Arial Black"/>
              <a:cs typeface="Arial Black"/>
            </a:endParaRPr>
          </a:p>
        </p:txBody>
      </p:sp>
      <p:pic>
        <p:nvPicPr>
          <p:cNvPr id="15" name="Picture 8" descr="Skärmavbild 2013-05-24 kl. 10.04.4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1755" y="2034162"/>
            <a:ext cx="4947845" cy="322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5640222" y="6235700"/>
            <a:ext cx="20926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800" dirty="0" smtClean="0">
                <a:latin typeface="+mn-lt"/>
              </a:rPr>
              <a:t>Meier et al. 2006</a:t>
            </a:r>
          </a:p>
        </p:txBody>
      </p:sp>
      <p:sp>
        <p:nvSpPr>
          <p:cNvPr id="14" name="TextBox 13"/>
          <p:cNvSpPr txBox="1"/>
          <p:nvPr/>
        </p:nvSpPr>
        <p:spPr>
          <a:xfrm>
            <a:off x="2725321" y="1538288"/>
            <a:ext cx="814388" cy="400050"/>
          </a:xfrm>
          <a:prstGeom prst="rect">
            <a:avLst/>
          </a:prstGeom>
          <a:noFill/>
        </p:spPr>
        <p:txBody>
          <a:bodyPr>
            <a:spAutoFit/>
          </a:bodyPr>
          <a:lstStyle/>
          <a:p>
            <a:pPr>
              <a:defRPr/>
            </a:pPr>
            <a:r>
              <a:rPr lang="en-US" sz="2000" b="1" dirty="0">
                <a:latin typeface="+mn-lt"/>
              </a:rPr>
              <a:t>1999</a:t>
            </a:r>
          </a:p>
        </p:txBody>
      </p:sp>
      <p:sp>
        <p:nvSpPr>
          <p:cNvPr id="17" name="TextBox 16"/>
          <p:cNvSpPr txBox="1"/>
          <p:nvPr/>
        </p:nvSpPr>
        <p:spPr>
          <a:xfrm>
            <a:off x="5244684" y="1538288"/>
            <a:ext cx="1438275" cy="400050"/>
          </a:xfrm>
          <a:prstGeom prst="rect">
            <a:avLst/>
          </a:prstGeom>
          <a:noFill/>
        </p:spPr>
        <p:txBody>
          <a:bodyPr>
            <a:spAutoFit/>
          </a:bodyPr>
          <a:lstStyle/>
          <a:p>
            <a:pPr>
              <a:defRPr/>
            </a:pPr>
            <a:r>
              <a:rPr lang="en-US" sz="2000" b="1" dirty="0">
                <a:latin typeface="+mn-lt"/>
              </a:rPr>
              <a:t>2071-2100</a:t>
            </a:r>
          </a:p>
        </p:txBody>
      </p:sp>
    </p:spTree>
    <p:extLst>
      <p:ext uri="{BB962C8B-B14F-4D97-AF65-F5344CB8AC3E}">
        <p14:creationId xmlns:p14="http://schemas.microsoft.com/office/powerpoint/2010/main" val="185158310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descr="Skärmavbild 2013-05-24 kl. 10.04.4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5751" y="3698876"/>
            <a:ext cx="3523319"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366924" y="-215900"/>
            <a:ext cx="822960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1" fontAlgn="base" hangingPunct="1">
              <a:lnSpc>
                <a:spcPts val="7500"/>
              </a:lnSpc>
              <a:spcBef>
                <a:spcPct val="0"/>
              </a:spcBef>
              <a:spcAft>
                <a:spcPct val="0"/>
              </a:spcAft>
              <a:defRPr sz="7500">
                <a:solidFill>
                  <a:schemeClr val="tx1"/>
                </a:solidFill>
                <a:latin typeface="+mj-lt"/>
                <a:ea typeface="ＭＳ Ｐゴシック" charset="0"/>
                <a:cs typeface="+mj-cs"/>
              </a:defRPr>
            </a:lvl1pPr>
            <a:lvl2pPr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2pPr>
            <a:lvl3pPr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3pPr>
            <a:lvl4pPr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4pPr>
            <a:lvl5pPr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5pPr>
            <a:lvl6pPr marL="457200" algn="l" rtl="0" eaLnBrk="1" fontAlgn="base" hangingPunct="1">
              <a:lnSpc>
                <a:spcPts val="2700"/>
              </a:lnSpc>
              <a:spcBef>
                <a:spcPct val="0"/>
              </a:spcBef>
              <a:spcAft>
                <a:spcPct val="0"/>
              </a:spcAft>
              <a:defRPr sz="2700">
                <a:solidFill>
                  <a:schemeClr val="tx1"/>
                </a:solidFill>
                <a:latin typeface="Times New Roman" charset="0"/>
                <a:ea typeface="Times New Roman" charset="0"/>
                <a:cs typeface="Times New Roman" charset="0"/>
              </a:defRPr>
            </a:lvl6pPr>
            <a:lvl7pPr marL="914400" algn="l" rtl="0" eaLnBrk="1" fontAlgn="base" hangingPunct="1">
              <a:lnSpc>
                <a:spcPts val="2700"/>
              </a:lnSpc>
              <a:spcBef>
                <a:spcPct val="0"/>
              </a:spcBef>
              <a:spcAft>
                <a:spcPct val="0"/>
              </a:spcAft>
              <a:defRPr sz="2700">
                <a:solidFill>
                  <a:schemeClr val="tx1"/>
                </a:solidFill>
                <a:latin typeface="Times New Roman" charset="0"/>
                <a:ea typeface="Times New Roman" charset="0"/>
                <a:cs typeface="Times New Roman" charset="0"/>
              </a:defRPr>
            </a:lvl7pPr>
            <a:lvl8pPr marL="1371600" algn="l" rtl="0" eaLnBrk="1" fontAlgn="base" hangingPunct="1">
              <a:lnSpc>
                <a:spcPts val="2700"/>
              </a:lnSpc>
              <a:spcBef>
                <a:spcPct val="0"/>
              </a:spcBef>
              <a:spcAft>
                <a:spcPct val="0"/>
              </a:spcAft>
              <a:defRPr sz="2700">
                <a:solidFill>
                  <a:schemeClr val="tx1"/>
                </a:solidFill>
                <a:latin typeface="Times New Roman" charset="0"/>
                <a:ea typeface="Times New Roman" charset="0"/>
                <a:cs typeface="Times New Roman" charset="0"/>
              </a:defRPr>
            </a:lvl8pPr>
            <a:lvl9pPr marL="1828800" algn="l" rtl="0" eaLnBrk="1" fontAlgn="base" hangingPunct="1">
              <a:lnSpc>
                <a:spcPts val="2700"/>
              </a:lnSpc>
              <a:spcBef>
                <a:spcPct val="0"/>
              </a:spcBef>
              <a:spcAft>
                <a:spcPct val="0"/>
              </a:spcAft>
              <a:defRPr sz="2700">
                <a:solidFill>
                  <a:schemeClr val="tx1"/>
                </a:solidFill>
                <a:latin typeface="Times New Roman" charset="0"/>
                <a:ea typeface="Times New Roman" charset="0"/>
                <a:cs typeface="Times New Roman" charset="0"/>
              </a:defRPr>
            </a:lvl9pPr>
          </a:lstStyle>
          <a:p>
            <a:r>
              <a:rPr lang="en-US" sz="2800" dirty="0" err="1" smtClean="0">
                <a:latin typeface="Arial Black"/>
                <a:cs typeface="Arial Black"/>
              </a:rPr>
              <a:t>Utmaningar</a:t>
            </a:r>
            <a:endParaRPr lang="en-US" sz="2800" dirty="0">
              <a:latin typeface="Arial Black"/>
              <a:cs typeface="Arial Black"/>
            </a:endParaRPr>
          </a:p>
        </p:txBody>
      </p:sp>
      <p:pic>
        <p:nvPicPr>
          <p:cNvPr id="5" name="Picture 4"/>
          <p:cNvPicPr>
            <a:picLocks noChangeAspect="1"/>
          </p:cNvPicPr>
          <p:nvPr/>
        </p:nvPicPr>
        <p:blipFill>
          <a:blip r:embed="rId4"/>
          <a:stretch>
            <a:fillRect/>
          </a:stretch>
        </p:blipFill>
        <p:spPr>
          <a:xfrm>
            <a:off x="3301901" y="340860"/>
            <a:ext cx="2881662" cy="581478"/>
          </a:xfrm>
          <a:prstGeom prst="rect">
            <a:avLst/>
          </a:prstGeom>
        </p:spPr>
      </p:pic>
      <p:sp>
        <p:nvSpPr>
          <p:cNvPr id="2" name="TextBox 1"/>
          <p:cNvSpPr txBox="1"/>
          <p:nvPr/>
        </p:nvSpPr>
        <p:spPr>
          <a:xfrm>
            <a:off x="0" y="940259"/>
            <a:ext cx="9144000" cy="2677656"/>
          </a:xfrm>
          <a:prstGeom prst="rect">
            <a:avLst/>
          </a:prstGeom>
          <a:solidFill>
            <a:srgbClr val="CCFFCC">
              <a:alpha val="61000"/>
            </a:srgbClr>
          </a:solidFill>
        </p:spPr>
        <p:txBody>
          <a:bodyPr wrap="square" rtlCol="0">
            <a:spAutoFit/>
          </a:bodyPr>
          <a:lstStyle/>
          <a:p>
            <a:r>
              <a:rPr lang="en-US" sz="2400" dirty="0" err="1" smtClean="0">
                <a:latin typeface="Arial"/>
                <a:cs typeface="Arial"/>
              </a:rPr>
              <a:t>Hur</a:t>
            </a:r>
            <a:r>
              <a:rPr lang="en-US" sz="2400" dirty="0" smtClean="0">
                <a:latin typeface="Arial"/>
                <a:cs typeface="Arial"/>
              </a:rPr>
              <a:t> </a:t>
            </a:r>
            <a:r>
              <a:rPr lang="en-US" sz="2400" dirty="0" err="1" smtClean="0">
                <a:latin typeface="Arial"/>
                <a:cs typeface="Arial"/>
              </a:rPr>
              <a:t>kommer</a:t>
            </a:r>
            <a:r>
              <a:rPr lang="en-US" sz="2400" dirty="0" smtClean="0">
                <a:latin typeface="Arial"/>
                <a:cs typeface="Arial"/>
              </a:rPr>
              <a:t> </a:t>
            </a:r>
            <a:r>
              <a:rPr lang="en-US" sz="2400" b="1" dirty="0" err="1" smtClean="0">
                <a:latin typeface="Arial"/>
                <a:cs typeface="Arial"/>
              </a:rPr>
              <a:t>växtplankton</a:t>
            </a:r>
            <a:r>
              <a:rPr lang="en-US" sz="2400" dirty="0" smtClean="0">
                <a:latin typeface="Arial"/>
                <a:cs typeface="Arial"/>
              </a:rPr>
              <a:t> </a:t>
            </a:r>
            <a:r>
              <a:rPr lang="en-US" dirty="0" err="1" smtClean="0">
                <a:latin typeface="Arial"/>
                <a:cs typeface="Arial"/>
              </a:rPr>
              <a:t>och</a:t>
            </a:r>
            <a:r>
              <a:rPr lang="en-US" sz="2400" dirty="0" smtClean="0">
                <a:latin typeface="Arial"/>
                <a:cs typeface="Arial"/>
              </a:rPr>
              <a:t> </a:t>
            </a:r>
            <a:r>
              <a:rPr lang="en-US" sz="2400" b="1" dirty="0" err="1" smtClean="0">
                <a:latin typeface="Arial"/>
                <a:cs typeface="Arial"/>
              </a:rPr>
              <a:t>bakterieproduktion</a:t>
            </a:r>
            <a:r>
              <a:rPr lang="en-US" sz="2400" dirty="0" smtClean="0">
                <a:latin typeface="Arial"/>
                <a:cs typeface="Arial"/>
              </a:rPr>
              <a:t> </a:t>
            </a:r>
            <a:r>
              <a:rPr lang="en-US" dirty="0" err="1" smtClean="0">
                <a:latin typeface="Arial"/>
                <a:cs typeface="Arial"/>
              </a:rPr>
              <a:t>och</a:t>
            </a:r>
            <a:r>
              <a:rPr lang="en-US" dirty="0" smtClean="0">
                <a:latin typeface="Arial"/>
                <a:cs typeface="Arial"/>
              </a:rPr>
              <a:t> </a:t>
            </a:r>
            <a:r>
              <a:rPr lang="en-US" sz="2400" b="1" dirty="0" err="1">
                <a:latin typeface="Arial"/>
                <a:cs typeface="Arial"/>
              </a:rPr>
              <a:t>fördelning</a:t>
            </a:r>
            <a:r>
              <a:rPr lang="en-US" sz="2400" b="1" dirty="0">
                <a:latin typeface="Arial"/>
                <a:cs typeface="Arial"/>
              </a:rPr>
              <a:t> </a:t>
            </a:r>
            <a:r>
              <a:rPr lang="en-US" sz="2400" b="1" dirty="0" err="1">
                <a:latin typeface="Arial"/>
                <a:cs typeface="Arial"/>
              </a:rPr>
              <a:t>av</a:t>
            </a:r>
            <a:r>
              <a:rPr lang="en-US" sz="2400" b="1" dirty="0">
                <a:latin typeface="Arial"/>
                <a:cs typeface="Arial"/>
              </a:rPr>
              <a:t> </a:t>
            </a:r>
            <a:r>
              <a:rPr lang="en-US" sz="2400" b="1" dirty="0" err="1">
                <a:latin typeface="Arial"/>
                <a:cs typeface="Arial"/>
              </a:rPr>
              <a:t>miljögifter</a:t>
            </a:r>
            <a:r>
              <a:rPr lang="en-US" sz="2400" b="1" dirty="0">
                <a:latin typeface="Arial"/>
                <a:cs typeface="Arial"/>
              </a:rPr>
              <a:t> </a:t>
            </a:r>
            <a:r>
              <a:rPr lang="en-US" sz="2400" dirty="0" err="1" smtClean="0">
                <a:latin typeface="Arial"/>
                <a:cs typeface="Arial"/>
              </a:rPr>
              <a:t>i</a:t>
            </a:r>
            <a:r>
              <a:rPr lang="en-US" sz="2400" dirty="0" smtClean="0">
                <a:latin typeface="Arial"/>
                <a:cs typeface="Arial"/>
              </a:rPr>
              <a:t> </a:t>
            </a:r>
            <a:r>
              <a:rPr lang="en-US" sz="2400" dirty="0" err="1" smtClean="0">
                <a:latin typeface="Arial"/>
                <a:cs typeface="Arial"/>
              </a:rPr>
              <a:t>havet</a:t>
            </a:r>
            <a:r>
              <a:rPr lang="en-US" sz="2400" dirty="0" smtClean="0">
                <a:latin typeface="Arial"/>
                <a:cs typeface="Arial"/>
              </a:rPr>
              <a:t> </a:t>
            </a:r>
            <a:r>
              <a:rPr lang="en-US" sz="2400" dirty="0" err="1" smtClean="0">
                <a:latin typeface="Arial"/>
                <a:cs typeface="Arial"/>
              </a:rPr>
              <a:t>förändras</a:t>
            </a:r>
            <a:r>
              <a:rPr lang="en-US" sz="2400" dirty="0" smtClean="0">
                <a:latin typeface="Arial"/>
                <a:cs typeface="Arial"/>
              </a:rPr>
              <a:t> </a:t>
            </a:r>
            <a:r>
              <a:rPr lang="en-US" dirty="0" err="1" smtClean="0">
                <a:latin typeface="Arial"/>
                <a:cs typeface="Arial"/>
              </a:rPr>
              <a:t>p.g.a</a:t>
            </a:r>
            <a:r>
              <a:rPr lang="en-US" sz="2400" dirty="0" smtClean="0">
                <a:latin typeface="Arial"/>
                <a:cs typeface="Arial"/>
              </a:rPr>
              <a:t> </a:t>
            </a:r>
            <a:r>
              <a:rPr lang="en-US" sz="2400" dirty="0" err="1" smtClean="0">
                <a:latin typeface="Arial"/>
                <a:cs typeface="Arial"/>
              </a:rPr>
              <a:t>klimatförändringar</a:t>
            </a:r>
            <a:r>
              <a:rPr lang="en-US" sz="2400" dirty="0" smtClean="0">
                <a:latin typeface="Arial"/>
                <a:cs typeface="Arial"/>
              </a:rPr>
              <a:t>?</a:t>
            </a:r>
          </a:p>
          <a:p>
            <a:endParaRPr lang="en-US" sz="2400" dirty="0" smtClean="0">
              <a:latin typeface="Arial"/>
              <a:cs typeface="Arial"/>
            </a:endParaRPr>
          </a:p>
          <a:p>
            <a:r>
              <a:rPr lang="en-US" sz="2400" dirty="0" err="1" smtClean="0">
                <a:latin typeface="Arial"/>
                <a:cs typeface="Arial"/>
              </a:rPr>
              <a:t>Vilka</a:t>
            </a:r>
            <a:r>
              <a:rPr lang="en-US" sz="2400" dirty="0" smtClean="0">
                <a:latin typeface="Arial"/>
                <a:cs typeface="Arial"/>
              </a:rPr>
              <a:t> </a:t>
            </a:r>
            <a:r>
              <a:rPr lang="en-US" sz="2400" b="1" dirty="0" err="1">
                <a:latin typeface="Arial"/>
                <a:cs typeface="Arial"/>
              </a:rPr>
              <a:t>ekologiska</a:t>
            </a:r>
            <a:r>
              <a:rPr lang="en-US" sz="2400" b="1" dirty="0">
                <a:latin typeface="Arial"/>
                <a:cs typeface="Arial"/>
              </a:rPr>
              <a:t> </a:t>
            </a:r>
            <a:r>
              <a:rPr lang="en-US" sz="2400" b="1" dirty="0" err="1">
                <a:latin typeface="Arial"/>
                <a:cs typeface="Arial"/>
              </a:rPr>
              <a:t>konsekvenser</a:t>
            </a:r>
            <a:r>
              <a:rPr lang="en-US" sz="2400" b="1" dirty="0">
                <a:latin typeface="Arial"/>
                <a:cs typeface="Arial"/>
              </a:rPr>
              <a:t> </a:t>
            </a:r>
            <a:r>
              <a:rPr lang="en-US" sz="2400" dirty="0" err="1">
                <a:latin typeface="Arial"/>
                <a:cs typeface="Arial"/>
              </a:rPr>
              <a:t>får</a:t>
            </a:r>
            <a:r>
              <a:rPr lang="en-US" sz="2400" dirty="0">
                <a:latin typeface="Arial"/>
                <a:cs typeface="Arial"/>
              </a:rPr>
              <a:t> </a:t>
            </a:r>
            <a:r>
              <a:rPr lang="en-US" sz="2400" dirty="0" err="1" smtClean="0">
                <a:latin typeface="Arial"/>
                <a:cs typeface="Arial"/>
              </a:rPr>
              <a:t>det</a:t>
            </a:r>
            <a:r>
              <a:rPr lang="en-US" sz="2400" dirty="0" smtClean="0">
                <a:latin typeface="Arial"/>
                <a:cs typeface="Arial"/>
              </a:rPr>
              <a:t> </a:t>
            </a:r>
            <a:r>
              <a:rPr lang="en-US" sz="2400" dirty="0" err="1">
                <a:latin typeface="Arial"/>
                <a:cs typeface="Arial"/>
              </a:rPr>
              <a:t>i</a:t>
            </a:r>
            <a:r>
              <a:rPr lang="en-US" sz="2400" dirty="0">
                <a:latin typeface="Arial"/>
                <a:cs typeface="Arial"/>
              </a:rPr>
              <a:t> de </a:t>
            </a:r>
            <a:r>
              <a:rPr lang="en-US" sz="2400" dirty="0" err="1">
                <a:latin typeface="Arial"/>
                <a:cs typeface="Arial"/>
              </a:rPr>
              <a:t>olika</a:t>
            </a:r>
            <a:r>
              <a:rPr lang="en-US" sz="2400" dirty="0">
                <a:latin typeface="Arial"/>
                <a:cs typeface="Arial"/>
              </a:rPr>
              <a:t> </a:t>
            </a:r>
            <a:r>
              <a:rPr lang="en-US" sz="2400" dirty="0" err="1">
                <a:latin typeface="Arial"/>
                <a:cs typeface="Arial"/>
              </a:rPr>
              <a:t>bassängerna</a:t>
            </a:r>
            <a:r>
              <a:rPr lang="en-US" sz="2400" dirty="0" smtClean="0">
                <a:latin typeface="Arial"/>
                <a:cs typeface="Arial"/>
              </a:rPr>
              <a:t>?</a:t>
            </a:r>
          </a:p>
          <a:p>
            <a:endParaRPr lang="en-US" sz="2400" dirty="0" smtClean="0">
              <a:latin typeface="Arial"/>
              <a:cs typeface="Arial"/>
            </a:endParaRPr>
          </a:p>
          <a:p>
            <a:r>
              <a:rPr lang="en-US" sz="2400" b="1" dirty="0" err="1" smtClean="0">
                <a:latin typeface="Arial"/>
                <a:cs typeface="Arial"/>
              </a:rPr>
              <a:t>Åtgärder</a:t>
            </a:r>
            <a:r>
              <a:rPr lang="en-US" sz="2400" dirty="0" smtClean="0">
                <a:latin typeface="Arial"/>
                <a:cs typeface="Arial"/>
              </a:rPr>
              <a:t>?</a:t>
            </a:r>
            <a:endParaRPr lang="en-US" sz="2400" dirty="0">
              <a:latin typeface="Arial"/>
              <a:cs typeface="Arial"/>
            </a:endParaRPr>
          </a:p>
          <a:p>
            <a:endParaRPr lang="en-US" sz="2400" dirty="0">
              <a:latin typeface="Arial"/>
              <a:cs typeface="Aria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014" y="3678893"/>
            <a:ext cx="3458810" cy="2315402"/>
          </a:xfrm>
          <a:prstGeom prst="rect">
            <a:avLst/>
          </a:prstGeom>
        </p:spPr>
      </p:pic>
      <p:pic>
        <p:nvPicPr>
          <p:cNvPr id="6" name="Picture 5" descr="20130925_180338.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7411" y="3686068"/>
            <a:ext cx="3060700" cy="2295526"/>
          </a:xfrm>
          <a:prstGeom prst="rect">
            <a:avLst/>
          </a:prstGeom>
        </p:spPr>
      </p:pic>
      <p:sp>
        <p:nvSpPr>
          <p:cNvPr id="7" name="TextBox 6"/>
          <p:cNvSpPr txBox="1"/>
          <p:nvPr/>
        </p:nvSpPr>
        <p:spPr>
          <a:xfrm>
            <a:off x="140014" y="3615393"/>
            <a:ext cx="2329897" cy="369332"/>
          </a:xfrm>
          <a:prstGeom prst="rect">
            <a:avLst/>
          </a:prstGeom>
          <a:noFill/>
        </p:spPr>
        <p:txBody>
          <a:bodyPr wrap="none" rtlCol="0">
            <a:spAutoFit/>
          </a:bodyPr>
          <a:lstStyle/>
          <a:p>
            <a:r>
              <a:rPr lang="en-US" dirty="0" err="1" smtClean="0">
                <a:solidFill>
                  <a:srgbClr val="FFFFFF"/>
                </a:solidFill>
              </a:rPr>
              <a:t>Lögde</a:t>
            </a:r>
            <a:r>
              <a:rPr lang="en-US" dirty="0" smtClean="0">
                <a:solidFill>
                  <a:srgbClr val="FFFFFF"/>
                </a:solidFill>
              </a:rPr>
              <a:t> </a:t>
            </a:r>
            <a:r>
              <a:rPr lang="en-US" dirty="0" err="1" smtClean="0">
                <a:solidFill>
                  <a:srgbClr val="FFFFFF"/>
                </a:solidFill>
              </a:rPr>
              <a:t>älv</a:t>
            </a:r>
            <a:r>
              <a:rPr lang="en-US" dirty="0" smtClean="0">
                <a:solidFill>
                  <a:srgbClr val="FFFFFF"/>
                </a:solidFill>
              </a:rPr>
              <a:t>, </a:t>
            </a:r>
            <a:r>
              <a:rPr lang="en-US" dirty="0" err="1" smtClean="0">
                <a:solidFill>
                  <a:srgbClr val="FFFFFF"/>
                </a:solidFill>
              </a:rPr>
              <a:t>Bottenhavet</a:t>
            </a:r>
            <a:endParaRPr lang="en-US" dirty="0">
              <a:solidFill>
                <a:srgbClr val="FFFFFF"/>
              </a:solidFill>
            </a:endParaRPr>
          </a:p>
        </p:txBody>
      </p:sp>
      <p:sp>
        <p:nvSpPr>
          <p:cNvPr id="13" name="TextBox 12"/>
          <p:cNvSpPr txBox="1"/>
          <p:nvPr/>
        </p:nvSpPr>
        <p:spPr>
          <a:xfrm>
            <a:off x="6068583" y="3635376"/>
            <a:ext cx="2319528" cy="369332"/>
          </a:xfrm>
          <a:prstGeom prst="rect">
            <a:avLst/>
          </a:prstGeom>
          <a:noFill/>
        </p:spPr>
        <p:txBody>
          <a:bodyPr wrap="none" rtlCol="0">
            <a:spAutoFit/>
          </a:bodyPr>
          <a:lstStyle/>
          <a:p>
            <a:r>
              <a:rPr lang="en-US" dirty="0" err="1" smtClean="0">
                <a:solidFill>
                  <a:schemeClr val="bg1"/>
                </a:solidFill>
              </a:rPr>
              <a:t>Emån</a:t>
            </a:r>
            <a:r>
              <a:rPr lang="en-US" dirty="0" smtClean="0">
                <a:solidFill>
                  <a:schemeClr val="bg1"/>
                </a:solidFill>
              </a:rPr>
              <a:t>, </a:t>
            </a:r>
            <a:r>
              <a:rPr lang="en-US" dirty="0" err="1" smtClean="0">
                <a:solidFill>
                  <a:schemeClr val="bg1"/>
                </a:solidFill>
              </a:rPr>
              <a:t>Södra</a:t>
            </a:r>
            <a:r>
              <a:rPr lang="en-US" dirty="0" smtClean="0">
                <a:solidFill>
                  <a:schemeClr val="bg1"/>
                </a:solidFill>
              </a:rPr>
              <a:t> </a:t>
            </a:r>
            <a:r>
              <a:rPr lang="en-US" dirty="0" err="1" smtClean="0">
                <a:solidFill>
                  <a:schemeClr val="bg1"/>
                </a:solidFill>
              </a:rPr>
              <a:t>Östersjön</a:t>
            </a:r>
            <a:endParaRPr lang="en-US" dirty="0">
              <a:solidFill>
                <a:schemeClr val="bg1"/>
              </a:solidFill>
            </a:endParaRPr>
          </a:p>
        </p:txBody>
      </p:sp>
    </p:spTree>
    <p:extLst>
      <p:ext uri="{BB962C8B-B14F-4D97-AF65-F5344CB8AC3E}">
        <p14:creationId xmlns:p14="http://schemas.microsoft.com/office/powerpoint/2010/main" val="266856777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ymbol zastępczy tekstu 3"/>
          <p:cNvSpPr>
            <a:spLocks noGrp="1"/>
          </p:cNvSpPr>
          <p:nvPr>
            <p:ph type="body" sz="half" idx="2"/>
          </p:nvPr>
        </p:nvSpPr>
        <p:spPr>
          <a:xfrm>
            <a:off x="267923" y="2011874"/>
            <a:ext cx="2582111" cy="3289519"/>
          </a:xfrm>
        </p:spPr>
        <p:txBody>
          <a:bodyPr/>
          <a:lstStyle/>
          <a:p>
            <a:pPr eaLnBrk="1" hangingPunct="1"/>
            <a:r>
              <a:rPr kumimoji="0" lang="cs-CZ" sz="3400" dirty="0">
                <a:latin typeface="Myriad Pro Semibold" charset="0"/>
              </a:rPr>
              <a:t>...</a:t>
            </a:r>
            <a:r>
              <a:rPr kumimoji="0" lang="cs-CZ" sz="3400" dirty="0" err="1">
                <a:latin typeface="Myriad Pro Semibold" charset="0"/>
              </a:rPr>
              <a:t>ett</a:t>
            </a:r>
            <a:r>
              <a:rPr kumimoji="0" lang="cs-CZ" sz="3400" dirty="0">
                <a:latin typeface="Myriad Pro Semibold" charset="0"/>
              </a:rPr>
              <a:t> </a:t>
            </a:r>
            <a:r>
              <a:rPr kumimoji="0" lang="cs-CZ" sz="3400" dirty="0" err="1">
                <a:latin typeface="Myriad Pro Semibold" charset="0"/>
              </a:rPr>
              <a:t>hav</a:t>
            </a:r>
            <a:r>
              <a:rPr kumimoji="0" lang="cs-CZ" sz="3400" dirty="0">
                <a:latin typeface="Myriad Pro Semibold" charset="0"/>
              </a:rPr>
              <a:t> </a:t>
            </a:r>
            <a:r>
              <a:rPr kumimoji="0" lang="cs-CZ" sz="3400" dirty="0" err="1">
                <a:latin typeface="Myriad Pro Semibold" charset="0"/>
              </a:rPr>
              <a:t>av</a:t>
            </a:r>
            <a:r>
              <a:rPr kumimoji="0" lang="cs-CZ" sz="3400" dirty="0">
                <a:latin typeface="Myriad Pro Semibold" charset="0"/>
              </a:rPr>
              <a:t> </a:t>
            </a:r>
            <a:r>
              <a:rPr kumimoji="0" lang="cs-CZ" sz="3400" dirty="0" err="1">
                <a:latin typeface="Myriad Pro Semibold" charset="0"/>
              </a:rPr>
              <a:t>möjligheter</a:t>
            </a:r>
            <a:r>
              <a:rPr kumimoji="0" lang="cs-CZ" sz="3400" dirty="0">
                <a:latin typeface="Myriad Pro Semibold" charset="0"/>
              </a:rPr>
              <a:t>? </a:t>
            </a:r>
          </a:p>
        </p:txBody>
      </p:sp>
      <p:sp>
        <p:nvSpPr>
          <p:cNvPr id="16387" name="Symbol zastępczy stopki 5"/>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700">
                <a:solidFill>
                  <a:schemeClr val="tx1"/>
                </a:solidFill>
                <a:latin typeface="Arial" charset="0"/>
                <a:ea typeface="ＭＳ Ｐゴシック" charset="0"/>
                <a:cs typeface="ＭＳ Ｐゴシック" charset="0"/>
              </a:defRPr>
            </a:lvl1pPr>
            <a:lvl2pPr marL="522230" indent="-200857" eaLnBrk="0" hangingPunct="0">
              <a:defRPr sz="1700">
                <a:solidFill>
                  <a:schemeClr val="tx1"/>
                </a:solidFill>
                <a:latin typeface="Arial" charset="0"/>
                <a:ea typeface="ＭＳ Ｐゴシック" charset="0"/>
              </a:defRPr>
            </a:lvl2pPr>
            <a:lvl3pPr marL="803430" indent="-160686" eaLnBrk="0" hangingPunct="0">
              <a:defRPr sz="1700">
                <a:solidFill>
                  <a:schemeClr val="tx1"/>
                </a:solidFill>
                <a:latin typeface="Arial" charset="0"/>
                <a:ea typeface="ＭＳ Ｐゴシック" charset="0"/>
              </a:defRPr>
            </a:lvl3pPr>
            <a:lvl4pPr marL="1124803" indent="-160686" eaLnBrk="0" hangingPunct="0">
              <a:defRPr sz="1700">
                <a:solidFill>
                  <a:schemeClr val="tx1"/>
                </a:solidFill>
                <a:latin typeface="Arial" charset="0"/>
                <a:ea typeface="ＭＳ Ｐゴシック" charset="0"/>
              </a:defRPr>
            </a:lvl4pPr>
            <a:lvl5pPr marL="1446174" indent="-160686" eaLnBrk="0" hangingPunct="0">
              <a:defRPr sz="1700">
                <a:solidFill>
                  <a:schemeClr val="tx1"/>
                </a:solidFill>
                <a:latin typeface="Arial" charset="0"/>
                <a:ea typeface="ＭＳ Ｐゴシック" charset="0"/>
              </a:defRPr>
            </a:lvl5pPr>
            <a:lvl6pPr marL="1767547" indent="-160686" eaLnBrk="0" fontAlgn="base" hangingPunct="0">
              <a:spcBef>
                <a:spcPct val="0"/>
              </a:spcBef>
              <a:spcAft>
                <a:spcPct val="0"/>
              </a:spcAft>
              <a:defRPr sz="1700">
                <a:solidFill>
                  <a:schemeClr val="tx1"/>
                </a:solidFill>
                <a:latin typeface="Arial" charset="0"/>
                <a:ea typeface="ＭＳ Ｐゴシック" charset="0"/>
              </a:defRPr>
            </a:lvl6pPr>
            <a:lvl7pPr marL="2088918" indent="-160686" eaLnBrk="0" fontAlgn="base" hangingPunct="0">
              <a:spcBef>
                <a:spcPct val="0"/>
              </a:spcBef>
              <a:spcAft>
                <a:spcPct val="0"/>
              </a:spcAft>
              <a:defRPr sz="1700">
                <a:solidFill>
                  <a:schemeClr val="tx1"/>
                </a:solidFill>
                <a:latin typeface="Arial" charset="0"/>
                <a:ea typeface="ＭＳ Ｐゴシック" charset="0"/>
              </a:defRPr>
            </a:lvl7pPr>
            <a:lvl8pPr marL="2410290" indent="-160686" eaLnBrk="0" fontAlgn="base" hangingPunct="0">
              <a:spcBef>
                <a:spcPct val="0"/>
              </a:spcBef>
              <a:spcAft>
                <a:spcPct val="0"/>
              </a:spcAft>
              <a:defRPr sz="1700">
                <a:solidFill>
                  <a:schemeClr val="tx1"/>
                </a:solidFill>
                <a:latin typeface="Arial" charset="0"/>
                <a:ea typeface="ＭＳ Ｐゴシック" charset="0"/>
              </a:defRPr>
            </a:lvl8pPr>
            <a:lvl9pPr marL="2731663" indent="-160686" eaLnBrk="0" fontAlgn="base" hangingPunct="0">
              <a:spcBef>
                <a:spcPct val="0"/>
              </a:spcBef>
              <a:spcAft>
                <a:spcPct val="0"/>
              </a:spcAft>
              <a:defRPr sz="1700">
                <a:solidFill>
                  <a:schemeClr val="tx1"/>
                </a:solidFill>
                <a:latin typeface="Arial" charset="0"/>
                <a:ea typeface="ＭＳ Ｐゴシック" charset="0"/>
              </a:defRPr>
            </a:lvl9pPr>
          </a:lstStyle>
          <a:p>
            <a:pPr eaLnBrk="1" hangingPunct="1"/>
            <a:r>
              <a:rPr lang="en-US" sz="800">
                <a:solidFill>
                  <a:srgbClr val="0B87C4"/>
                </a:solidFill>
                <a:latin typeface="Myriad Pro Semibold" charset="0"/>
                <a:cs typeface="Myriad Pro Semibold" charset="0"/>
              </a:rPr>
              <a:t>Informationsmöte 13-01-24</a:t>
            </a:r>
            <a:endParaRPr lang="de-DE" sz="800">
              <a:solidFill>
                <a:srgbClr val="0B87C4"/>
              </a:solidFill>
              <a:latin typeface="Myriad Pro Semibold" charset="0"/>
              <a:cs typeface="Myriad Pro Semibold" charset="0"/>
            </a:endParaRPr>
          </a:p>
        </p:txBody>
      </p:sp>
      <p:sp>
        <p:nvSpPr>
          <p:cNvPr id="16388" name="Symbol zastępczy numeru slajdu 6"/>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700">
                <a:solidFill>
                  <a:schemeClr val="tx1"/>
                </a:solidFill>
                <a:latin typeface="Arial" charset="0"/>
                <a:ea typeface="ＭＳ Ｐゴシック" charset="0"/>
                <a:cs typeface="ＭＳ Ｐゴシック" charset="0"/>
              </a:defRPr>
            </a:lvl1pPr>
            <a:lvl2pPr marL="522230" indent="-200857" eaLnBrk="0" hangingPunct="0">
              <a:defRPr sz="1700">
                <a:solidFill>
                  <a:schemeClr val="tx1"/>
                </a:solidFill>
                <a:latin typeface="Arial" charset="0"/>
                <a:ea typeface="ＭＳ Ｐゴシック" charset="0"/>
              </a:defRPr>
            </a:lvl2pPr>
            <a:lvl3pPr marL="803430" indent="-160686" eaLnBrk="0" hangingPunct="0">
              <a:defRPr sz="1700">
                <a:solidFill>
                  <a:schemeClr val="tx1"/>
                </a:solidFill>
                <a:latin typeface="Arial" charset="0"/>
                <a:ea typeface="ＭＳ Ｐゴシック" charset="0"/>
              </a:defRPr>
            </a:lvl3pPr>
            <a:lvl4pPr marL="1124803" indent="-160686" eaLnBrk="0" hangingPunct="0">
              <a:defRPr sz="1700">
                <a:solidFill>
                  <a:schemeClr val="tx1"/>
                </a:solidFill>
                <a:latin typeface="Arial" charset="0"/>
                <a:ea typeface="ＭＳ Ｐゴシック" charset="0"/>
              </a:defRPr>
            </a:lvl4pPr>
            <a:lvl5pPr marL="1446174" indent="-160686" eaLnBrk="0" hangingPunct="0">
              <a:defRPr sz="1700">
                <a:solidFill>
                  <a:schemeClr val="tx1"/>
                </a:solidFill>
                <a:latin typeface="Arial" charset="0"/>
                <a:ea typeface="ＭＳ Ｐゴシック" charset="0"/>
              </a:defRPr>
            </a:lvl5pPr>
            <a:lvl6pPr marL="1767547" indent="-160686" eaLnBrk="0" fontAlgn="base" hangingPunct="0">
              <a:spcBef>
                <a:spcPct val="0"/>
              </a:spcBef>
              <a:spcAft>
                <a:spcPct val="0"/>
              </a:spcAft>
              <a:defRPr sz="1700">
                <a:solidFill>
                  <a:schemeClr val="tx1"/>
                </a:solidFill>
                <a:latin typeface="Arial" charset="0"/>
                <a:ea typeface="ＭＳ Ｐゴシック" charset="0"/>
              </a:defRPr>
            </a:lvl6pPr>
            <a:lvl7pPr marL="2088918" indent="-160686" eaLnBrk="0" fontAlgn="base" hangingPunct="0">
              <a:spcBef>
                <a:spcPct val="0"/>
              </a:spcBef>
              <a:spcAft>
                <a:spcPct val="0"/>
              </a:spcAft>
              <a:defRPr sz="1700">
                <a:solidFill>
                  <a:schemeClr val="tx1"/>
                </a:solidFill>
                <a:latin typeface="Arial" charset="0"/>
                <a:ea typeface="ＭＳ Ｐゴシック" charset="0"/>
              </a:defRPr>
            </a:lvl7pPr>
            <a:lvl8pPr marL="2410290" indent="-160686" eaLnBrk="0" fontAlgn="base" hangingPunct="0">
              <a:spcBef>
                <a:spcPct val="0"/>
              </a:spcBef>
              <a:spcAft>
                <a:spcPct val="0"/>
              </a:spcAft>
              <a:defRPr sz="1700">
                <a:solidFill>
                  <a:schemeClr val="tx1"/>
                </a:solidFill>
                <a:latin typeface="Arial" charset="0"/>
                <a:ea typeface="ＭＳ Ｐゴシック" charset="0"/>
              </a:defRPr>
            </a:lvl8pPr>
            <a:lvl9pPr marL="2731663" indent="-160686" eaLnBrk="0" fontAlgn="base" hangingPunct="0">
              <a:spcBef>
                <a:spcPct val="0"/>
              </a:spcBef>
              <a:spcAft>
                <a:spcPct val="0"/>
              </a:spcAft>
              <a:defRPr sz="1700">
                <a:solidFill>
                  <a:schemeClr val="tx1"/>
                </a:solidFill>
                <a:latin typeface="Arial" charset="0"/>
                <a:ea typeface="ＭＳ Ｐゴシック" charset="0"/>
              </a:defRPr>
            </a:lvl9pPr>
          </a:lstStyle>
          <a:p>
            <a:pPr eaLnBrk="1" hangingPunct="1"/>
            <a:fld id="{85D6EBFE-A0C9-774C-9DC4-8A4E4AFC9248}" type="slidenum">
              <a:rPr lang="pl-PL" sz="700">
                <a:solidFill>
                  <a:srgbClr val="0B87C4"/>
                </a:solidFill>
                <a:latin typeface="Myriad Pro Semibold" charset="0"/>
                <a:cs typeface="Myriad Pro Semibold" charset="0"/>
              </a:rPr>
              <a:pPr eaLnBrk="1" hangingPunct="1"/>
              <a:t>19</a:t>
            </a:fld>
            <a:endParaRPr lang="pl-PL" sz="700">
              <a:solidFill>
                <a:srgbClr val="0B87C4"/>
              </a:solidFill>
              <a:latin typeface="Myriad Pro Semibold" charset="0"/>
              <a:cs typeface="Myriad Pro Semibold" charset="0"/>
            </a:endParaRPr>
          </a:p>
        </p:txBody>
      </p:sp>
      <p:pic>
        <p:nvPicPr>
          <p:cNvPr id="2" name="Bildobjekt 1" descr="Fartyg till sjö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4491" y="341537"/>
            <a:ext cx="2784702" cy="1565427"/>
          </a:xfrm>
          <a:prstGeom prst="rect">
            <a:avLst/>
          </a:prstGeom>
        </p:spPr>
      </p:pic>
      <p:pic>
        <p:nvPicPr>
          <p:cNvPr id="5" name="Bildobjekt 4" descr="vindkraft-till-hav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1422" y="414826"/>
            <a:ext cx="2784707" cy="1546363"/>
          </a:xfrm>
          <a:prstGeom prst="rect">
            <a:avLst/>
          </a:prstGeom>
        </p:spPr>
      </p:pic>
      <p:pic>
        <p:nvPicPr>
          <p:cNvPr id="6" name="Bildobjekt 5" descr="bo-gadd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8451" y="3884528"/>
            <a:ext cx="1921381" cy="1872506"/>
          </a:xfrm>
          <a:prstGeom prst="rect">
            <a:avLst/>
          </a:prstGeom>
        </p:spPr>
      </p:pic>
      <p:pic>
        <p:nvPicPr>
          <p:cNvPr id="7" name="Bildobjekt 6" descr="Idyll vid Östersjön kopi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1422" y="3783299"/>
            <a:ext cx="2784707" cy="1862252"/>
          </a:xfrm>
          <a:prstGeom prst="rect">
            <a:avLst/>
          </a:prstGeom>
        </p:spPr>
      </p:pic>
      <p:pic>
        <p:nvPicPr>
          <p:cNvPr id="9" name="Bildobjekt 8" descr="På djupet i Östersjön kopi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6567" y="2062610"/>
            <a:ext cx="3432108" cy="1720688"/>
          </a:xfrm>
          <a:prstGeom prst="rect">
            <a:avLst/>
          </a:prstGeom>
        </p:spPr>
      </p:pic>
      <p:pic>
        <p:nvPicPr>
          <p:cNvPr id="12" name="Bildobjekt 11" descr="Glada studenter.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9713" y="1961191"/>
            <a:ext cx="2784939" cy="1855793"/>
          </a:xfrm>
          <a:prstGeom prst="rect">
            <a:avLst/>
          </a:prstGeom>
        </p:spPr>
      </p:pic>
      <p:pic>
        <p:nvPicPr>
          <p:cNvPr id="14" name="Platshållare för bild 13" descr="Offshore - stämning kopia.jpg"/>
          <p:cNvPicPr>
            <a:picLocks noGrp="1" noChangeAspect="1"/>
          </p:cNvPicPr>
          <p:nvPr>
            <p:ph type="pic" idx="1"/>
          </p:nvPr>
        </p:nvPicPr>
        <p:blipFill>
          <a:blip r:embed="rId8">
            <a:extLst>
              <a:ext uri="{28A0092B-C50C-407E-A947-70E740481C1C}">
                <a14:useLocalDpi xmlns:a14="http://schemas.microsoft.com/office/drawing/2010/main" val="0"/>
              </a:ext>
            </a:extLst>
          </a:blip>
          <a:srcRect t="21644" b="21644"/>
          <a:stretch>
            <a:fillRect/>
          </a:stretch>
        </p:blipFill>
        <p:spPr>
          <a:xfrm>
            <a:off x="1518361" y="3884528"/>
            <a:ext cx="2496635" cy="1872515"/>
          </a:xfrm>
        </p:spPr>
      </p:pic>
      <p:pic>
        <p:nvPicPr>
          <p:cNvPr id="13" name="Bildobjekt 12" descr="Lnu_Wordmark_Symbol_cmyk.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0370" y="6010323"/>
            <a:ext cx="2531559" cy="377771"/>
          </a:xfrm>
          <a:prstGeom prst="rect">
            <a:avLst/>
          </a:prstGeom>
        </p:spPr>
      </p:pic>
    </p:spTree>
    <p:extLst>
      <p:ext uri="{BB962C8B-B14F-4D97-AF65-F5344CB8AC3E}">
        <p14:creationId xmlns:p14="http://schemas.microsoft.com/office/powerpoint/2010/main" val="403998956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955" y="989584"/>
            <a:ext cx="4274074" cy="4306833"/>
          </a:xfrm>
          <a:prstGeom prst="rect">
            <a:avLst/>
          </a:prstGeom>
        </p:spPr>
      </p:pic>
      <p:sp>
        <p:nvSpPr>
          <p:cNvPr id="5" name="TextBox 4"/>
          <p:cNvSpPr txBox="1"/>
          <p:nvPr/>
        </p:nvSpPr>
        <p:spPr>
          <a:xfrm>
            <a:off x="6876256" y="6423711"/>
            <a:ext cx="2160240" cy="400110"/>
          </a:xfrm>
          <a:prstGeom prst="rect">
            <a:avLst/>
          </a:prstGeom>
          <a:noFill/>
        </p:spPr>
        <p:txBody>
          <a:bodyPr wrap="square" rtlCol="0">
            <a:spAutoFit/>
          </a:bodyPr>
          <a:lstStyle/>
          <a:p>
            <a:r>
              <a:rPr lang="sv-SE" sz="1000" dirty="0" smtClean="0">
                <a:latin typeface="Comic Sans MS" panose="030F0702030302020204" pitchFamily="66" charset="0"/>
              </a:rPr>
              <a:t>Av:  Kristina Viklund</a:t>
            </a:r>
          </a:p>
          <a:p>
            <a:r>
              <a:rPr lang="sv-SE" sz="1000" dirty="0" smtClean="0">
                <a:latin typeface="Comic Sans MS" panose="030F0702030302020204" pitchFamily="66" charset="0"/>
              </a:rPr>
              <a:t>Umeå Marina Forskningscentrum</a:t>
            </a:r>
            <a:endParaRPr lang="sv-SE" sz="1000" dirty="0">
              <a:latin typeface="Comic Sans MS" panose="030F0702030302020204" pitchFamily="66" charset="0"/>
            </a:endParaRPr>
          </a:p>
        </p:txBody>
      </p:sp>
      <p:pic>
        <p:nvPicPr>
          <p:cNvPr id="9" name="Picture 8"/>
          <p:cNvPicPr>
            <a:picLocks noChangeAspect="1"/>
          </p:cNvPicPr>
          <p:nvPr/>
        </p:nvPicPr>
        <p:blipFill>
          <a:blip r:embed="rId4"/>
          <a:stretch>
            <a:fillRect/>
          </a:stretch>
        </p:blipFill>
        <p:spPr>
          <a:xfrm>
            <a:off x="3886240" y="6132972"/>
            <a:ext cx="2881662" cy="581478"/>
          </a:xfrm>
          <a:prstGeom prst="rect">
            <a:avLst/>
          </a:prstGeom>
        </p:spPr>
      </p:pic>
    </p:spTree>
    <p:extLst>
      <p:ext uri="{BB962C8B-B14F-4D97-AF65-F5344CB8AC3E}">
        <p14:creationId xmlns:p14="http://schemas.microsoft.com/office/powerpoint/2010/main" val="413675651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Kar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9338" y="530225"/>
            <a:ext cx="4445000" cy="5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logoGB.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9063" y="-493249"/>
            <a:ext cx="3869430" cy="2738932"/>
          </a:xfrm>
          <a:prstGeom prst="rect">
            <a:avLst/>
          </a:prstGeom>
        </p:spPr>
      </p:pic>
      <p:pic>
        <p:nvPicPr>
          <p:cNvPr id="17" name="Picture 16" descr="SouthBalticProgramme_EU Logo and Programme Logo with reference to ERDF.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0625" y="1715276"/>
            <a:ext cx="1389123" cy="530407"/>
          </a:xfrm>
          <a:prstGeom prst="rect">
            <a:avLst/>
          </a:prstGeom>
        </p:spPr>
      </p:pic>
      <p:sp>
        <p:nvSpPr>
          <p:cNvPr id="18" name="TextBox 17"/>
          <p:cNvSpPr txBox="1"/>
          <p:nvPr/>
        </p:nvSpPr>
        <p:spPr>
          <a:xfrm>
            <a:off x="131078" y="2203350"/>
            <a:ext cx="1441420" cy="276999"/>
          </a:xfrm>
          <a:prstGeom prst="rect">
            <a:avLst/>
          </a:prstGeom>
          <a:noFill/>
        </p:spPr>
        <p:txBody>
          <a:bodyPr wrap="none" rtlCol="0">
            <a:spAutoFit/>
          </a:bodyPr>
          <a:lstStyle/>
          <a:p>
            <a:pPr algn="ctr"/>
            <a:r>
              <a:rPr lang="en-US" sz="600" dirty="0" smtClean="0"/>
              <a:t>Part-financed by the European Union</a:t>
            </a:r>
          </a:p>
          <a:p>
            <a:pPr algn="ctr"/>
            <a:r>
              <a:rPr lang="en-US" sz="600" dirty="0" smtClean="0"/>
              <a:t>(European Regional Development Fund)</a:t>
            </a:r>
            <a:endParaRPr lang="en-US" sz="600" dirty="0"/>
          </a:p>
        </p:txBody>
      </p:sp>
      <p:sp>
        <p:nvSpPr>
          <p:cNvPr id="2" name="TextBox 1"/>
          <p:cNvSpPr txBox="1"/>
          <p:nvPr/>
        </p:nvSpPr>
        <p:spPr>
          <a:xfrm>
            <a:off x="1851898" y="1796718"/>
            <a:ext cx="7062300" cy="461665"/>
          </a:xfrm>
          <a:prstGeom prst="rect">
            <a:avLst/>
          </a:prstGeom>
          <a:solidFill>
            <a:srgbClr val="FFEE13"/>
          </a:solidFill>
        </p:spPr>
        <p:txBody>
          <a:bodyPr wrap="none" rtlCol="0">
            <a:spAutoFit/>
          </a:bodyPr>
          <a:lstStyle/>
          <a:p>
            <a:r>
              <a:rPr lang="en-US" sz="2400" dirty="0"/>
              <a:t>-</a:t>
            </a:r>
            <a:r>
              <a:rPr lang="en-US" sz="2400" dirty="0" err="1"/>
              <a:t>Lärosätet</a:t>
            </a:r>
            <a:r>
              <a:rPr lang="en-US" sz="2400" dirty="0"/>
              <a:t>-</a:t>
            </a:r>
            <a:r>
              <a:rPr lang="en-US" sz="2400" dirty="0" err="1"/>
              <a:t>Utbildning</a:t>
            </a:r>
            <a:r>
              <a:rPr lang="en-US" sz="2400" dirty="0"/>
              <a:t>-Training-</a:t>
            </a:r>
            <a:r>
              <a:rPr lang="en-US" sz="2400" dirty="0" err="1"/>
              <a:t>Arbetsmarknad</a:t>
            </a:r>
            <a:r>
              <a:rPr lang="en-US" sz="2400" dirty="0"/>
              <a:t>-</a:t>
            </a:r>
            <a:r>
              <a:rPr lang="en-US" sz="2400" dirty="0" err="1"/>
              <a:t>Företag</a:t>
            </a:r>
            <a:endParaRPr lang="en-US" sz="2400" dirty="0"/>
          </a:p>
        </p:txBody>
      </p:sp>
      <p:pic>
        <p:nvPicPr>
          <p:cNvPr id="9" name="Picture 8"/>
          <p:cNvPicPr>
            <a:picLocks noChangeAspect="1"/>
          </p:cNvPicPr>
          <p:nvPr/>
        </p:nvPicPr>
        <p:blipFill>
          <a:blip r:embed="rId5"/>
          <a:stretch>
            <a:fillRect/>
          </a:stretch>
        </p:blipFill>
        <p:spPr>
          <a:xfrm>
            <a:off x="101600" y="3672688"/>
            <a:ext cx="3467100" cy="707288"/>
          </a:xfrm>
          <a:prstGeom prst="rect">
            <a:avLst/>
          </a:prstGeom>
        </p:spPr>
      </p:pic>
      <p:sp>
        <p:nvSpPr>
          <p:cNvPr id="3" name="TextBox 2"/>
          <p:cNvSpPr txBox="1"/>
          <p:nvPr/>
        </p:nvSpPr>
        <p:spPr>
          <a:xfrm>
            <a:off x="543224" y="3015734"/>
            <a:ext cx="2617348" cy="523220"/>
          </a:xfrm>
          <a:prstGeom prst="rect">
            <a:avLst/>
          </a:prstGeom>
          <a:noFill/>
        </p:spPr>
        <p:txBody>
          <a:bodyPr wrap="none" rtlCol="0">
            <a:spAutoFit/>
          </a:bodyPr>
          <a:lstStyle/>
          <a:p>
            <a:r>
              <a:rPr lang="en-US" sz="2800" dirty="0" smtClean="0">
                <a:solidFill>
                  <a:srgbClr val="3366FF"/>
                </a:solidFill>
                <a:latin typeface="Arial Black"/>
                <a:cs typeface="Arial Black"/>
              </a:rPr>
              <a:t>Blue Growth</a:t>
            </a:r>
            <a:endParaRPr lang="en-US" sz="2800" dirty="0">
              <a:solidFill>
                <a:srgbClr val="3366FF"/>
              </a:solidFill>
              <a:latin typeface="Arial Black"/>
              <a:cs typeface="Arial Black"/>
            </a:endParaRPr>
          </a:p>
        </p:txBody>
      </p:sp>
    </p:spTree>
    <p:extLst>
      <p:ext uri="{BB962C8B-B14F-4D97-AF65-F5344CB8AC3E}">
        <p14:creationId xmlns:p14="http://schemas.microsoft.com/office/powerpoint/2010/main" val="402241338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2623" y="609600"/>
            <a:ext cx="1913505" cy="1905000"/>
          </a:xfrm>
          <a:prstGeom prst="rect">
            <a:avLst/>
          </a:prstGeom>
        </p:spPr>
      </p:pic>
      <p:pic>
        <p:nvPicPr>
          <p:cNvPr id="4" name="Picture 3"/>
          <p:cNvPicPr>
            <a:picLocks noChangeAspect="1"/>
          </p:cNvPicPr>
          <p:nvPr/>
        </p:nvPicPr>
        <p:blipFill>
          <a:blip r:embed="rId4"/>
          <a:stretch>
            <a:fillRect/>
          </a:stretch>
        </p:blipFill>
        <p:spPr>
          <a:xfrm>
            <a:off x="2544770" y="651133"/>
            <a:ext cx="2129068" cy="2755900"/>
          </a:xfrm>
          <a:prstGeom prst="rect">
            <a:avLst/>
          </a:prstGeom>
        </p:spPr>
      </p:pic>
      <p:pic>
        <p:nvPicPr>
          <p:cNvPr id="7" name="Picture 6"/>
          <p:cNvPicPr>
            <a:picLocks noChangeAspect="1"/>
          </p:cNvPicPr>
          <p:nvPr/>
        </p:nvPicPr>
        <p:blipFill>
          <a:blip r:embed="rId5"/>
          <a:stretch>
            <a:fillRect/>
          </a:stretch>
        </p:blipFill>
        <p:spPr>
          <a:xfrm>
            <a:off x="1125423" y="3619500"/>
            <a:ext cx="6883400" cy="1905000"/>
          </a:xfrm>
          <a:prstGeom prst="rect">
            <a:avLst/>
          </a:prstGeom>
        </p:spPr>
      </p:pic>
      <p:pic>
        <p:nvPicPr>
          <p:cNvPr id="8" name="Picture 7"/>
          <p:cNvPicPr>
            <a:picLocks noChangeAspect="1"/>
          </p:cNvPicPr>
          <p:nvPr/>
        </p:nvPicPr>
        <p:blipFill>
          <a:blip r:embed="rId6"/>
          <a:stretch>
            <a:fillRect/>
          </a:stretch>
        </p:blipFill>
        <p:spPr>
          <a:xfrm>
            <a:off x="4088327" y="1714500"/>
            <a:ext cx="5055673" cy="469900"/>
          </a:xfrm>
          <a:prstGeom prst="rect">
            <a:avLst/>
          </a:prstGeom>
        </p:spPr>
      </p:pic>
      <p:sp>
        <p:nvSpPr>
          <p:cNvPr id="9" name="TextBox 8"/>
          <p:cNvSpPr txBox="1"/>
          <p:nvPr/>
        </p:nvSpPr>
        <p:spPr>
          <a:xfrm>
            <a:off x="2603500" y="189468"/>
            <a:ext cx="1005804" cy="461665"/>
          </a:xfrm>
          <a:prstGeom prst="rect">
            <a:avLst/>
          </a:prstGeom>
          <a:noFill/>
        </p:spPr>
        <p:txBody>
          <a:bodyPr wrap="none" rtlCol="0">
            <a:spAutoFit/>
          </a:bodyPr>
          <a:lstStyle/>
          <a:p>
            <a:r>
              <a:rPr lang="en-US" sz="2400" dirty="0" smtClean="0">
                <a:latin typeface="Arial Black"/>
                <a:cs typeface="Arial Black"/>
              </a:rPr>
              <a:t>2007</a:t>
            </a:r>
            <a:endParaRPr lang="en-US" sz="2400" dirty="0">
              <a:latin typeface="Arial Black"/>
              <a:cs typeface="Arial Black"/>
            </a:endParaRPr>
          </a:p>
        </p:txBody>
      </p:sp>
      <p:sp>
        <p:nvSpPr>
          <p:cNvPr id="10" name="TextBox 9"/>
          <p:cNvSpPr txBox="1"/>
          <p:nvPr/>
        </p:nvSpPr>
        <p:spPr>
          <a:xfrm>
            <a:off x="6007100" y="189468"/>
            <a:ext cx="1005804" cy="461665"/>
          </a:xfrm>
          <a:prstGeom prst="rect">
            <a:avLst/>
          </a:prstGeom>
          <a:noFill/>
        </p:spPr>
        <p:txBody>
          <a:bodyPr wrap="none" rtlCol="0">
            <a:spAutoFit/>
          </a:bodyPr>
          <a:lstStyle/>
          <a:p>
            <a:r>
              <a:rPr lang="en-US" sz="2400" dirty="0" smtClean="0">
                <a:latin typeface="Arial Black"/>
                <a:cs typeface="Arial Black"/>
              </a:rPr>
              <a:t>2013</a:t>
            </a:r>
            <a:endParaRPr lang="en-US" sz="2400" dirty="0">
              <a:latin typeface="Arial Black"/>
              <a:cs typeface="Arial Black"/>
            </a:endParaRPr>
          </a:p>
        </p:txBody>
      </p:sp>
      <p:sp>
        <p:nvSpPr>
          <p:cNvPr id="11" name="Right Arrow 10"/>
          <p:cNvSpPr/>
          <p:nvPr/>
        </p:nvSpPr>
        <p:spPr bwMode="auto">
          <a:xfrm>
            <a:off x="3759200" y="189468"/>
            <a:ext cx="2247900" cy="420132"/>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Arial" charset="0"/>
              <a:cs typeface="Arial" charset="0"/>
            </a:endParaRPr>
          </a:p>
        </p:txBody>
      </p:sp>
    </p:spTree>
    <p:extLst>
      <p:ext uri="{BB962C8B-B14F-4D97-AF65-F5344CB8AC3E}">
        <p14:creationId xmlns:p14="http://schemas.microsoft.com/office/powerpoint/2010/main" val="213030550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0" y="-356651"/>
            <a:ext cx="8496300" cy="6093975"/>
          </a:xfrm>
          <a:prstGeom prst="rect">
            <a:avLst/>
          </a:prstGeom>
        </p:spPr>
        <p:txBody>
          <a:bodyPr wrap="square">
            <a:spAutoFit/>
          </a:bodyPr>
          <a:lstStyle/>
          <a:p>
            <a:endParaRPr lang="en-US" dirty="0"/>
          </a:p>
          <a:p>
            <a:endParaRPr lang="en-US" dirty="0"/>
          </a:p>
          <a:p>
            <a:r>
              <a:rPr lang="en-US" b="1" dirty="0"/>
              <a:t>HELCOM MINISTERIAL MEETING</a:t>
            </a:r>
            <a:endParaRPr lang="en-US" dirty="0"/>
          </a:p>
          <a:p>
            <a:endParaRPr lang="en-US" dirty="0"/>
          </a:p>
          <a:p>
            <a:endParaRPr lang="en-US" dirty="0"/>
          </a:p>
          <a:p>
            <a:r>
              <a:rPr lang="en-US" b="1" dirty="0" smtClean="0">
                <a:hlinkClick r:id="rId3"/>
              </a:rPr>
              <a:t>http://</a:t>
            </a:r>
            <a:r>
              <a:rPr lang="en-US" b="1" dirty="0" err="1" smtClean="0">
                <a:hlinkClick r:id="rId3"/>
              </a:rPr>
              <a:t>helcom.fi</a:t>
            </a:r>
            <a:endParaRPr lang="en-US" dirty="0">
              <a:hlinkClick r:id="rId4"/>
            </a:endParaRPr>
          </a:p>
          <a:p>
            <a:endParaRPr lang="en-US" dirty="0"/>
          </a:p>
          <a:p>
            <a:r>
              <a:rPr lang="en-US" sz="2400" dirty="0">
                <a:latin typeface="Arial"/>
                <a:cs typeface="Arial"/>
              </a:rPr>
              <a:t>On October 3 2013, the Ministers of the Environment of all the nine Baltic coastal states and the EU Commissioner will again gather to discuss the status and the future of the Baltic Sea</a:t>
            </a:r>
            <a:r>
              <a:rPr lang="en-US" sz="2400" dirty="0" smtClean="0">
                <a:latin typeface="Arial"/>
                <a:cs typeface="Arial"/>
              </a:rPr>
              <a:t>:</a:t>
            </a:r>
          </a:p>
          <a:p>
            <a:endParaRPr lang="en-US" sz="2400" dirty="0">
              <a:latin typeface="Arial"/>
              <a:cs typeface="Arial"/>
            </a:endParaRPr>
          </a:p>
          <a:p>
            <a:r>
              <a:rPr lang="en-US" sz="2400" dirty="0" smtClean="0">
                <a:latin typeface="Arial"/>
                <a:cs typeface="Arial"/>
              </a:rPr>
              <a:t>• </a:t>
            </a:r>
            <a:r>
              <a:rPr lang="en-US" sz="2400" dirty="0">
                <a:latin typeface="Arial"/>
                <a:cs typeface="Arial"/>
              </a:rPr>
              <a:t>How is the Baltic Sea ecosystem doing? • Are we on the right track to reach good environmental status? • What do we need to do next for a healthy Sea? • How to best join efforts and pool resources for the Baltic common vision?	</a:t>
            </a:r>
          </a:p>
        </p:txBody>
      </p:sp>
      <p:pic>
        <p:nvPicPr>
          <p:cNvPr id="3" name="Picture 2"/>
          <p:cNvPicPr>
            <a:picLocks noChangeAspect="1"/>
          </p:cNvPicPr>
          <p:nvPr/>
        </p:nvPicPr>
        <p:blipFill>
          <a:blip r:embed="rId5"/>
          <a:stretch>
            <a:fillRect/>
          </a:stretch>
        </p:blipFill>
        <p:spPr>
          <a:xfrm>
            <a:off x="254000" y="228046"/>
            <a:ext cx="4241800" cy="394254"/>
          </a:xfrm>
          <a:prstGeom prst="rect">
            <a:avLst/>
          </a:prstGeom>
        </p:spPr>
      </p:pic>
    </p:spTree>
    <p:extLst>
      <p:ext uri="{BB962C8B-B14F-4D97-AF65-F5344CB8AC3E}">
        <p14:creationId xmlns:p14="http://schemas.microsoft.com/office/powerpoint/2010/main" val="387303879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71600" y="2913076"/>
            <a:ext cx="6807200" cy="2262883"/>
          </a:xfrm>
          <a:prstGeom prst="rect">
            <a:avLst/>
          </a:prstGeom>
        </p:spPr>
      </p:pic>
      <p:pic>
        <p:nvPicPr>
          <p:cNvPr id="3" name="Picture 2"/>
          <p:cNvPicPr>
            <a:picLocks noChangeAspect="1"/>
          </p:cNvPicPr>
          <p:nvPr/>
        </p:nvPicPr>
        <p:blipFill>
          <a:blip r:embed="rId4"/>
          <a:stretch>
            <a:fillRect/>
          </a:stretch>
        </p:blipFill>
        <p:spPr>
          <a:xfrm>
            <a:off x="1752600" y="1930400"/>
            <a:ext cx="6032500" cy="1092200"/>
          </a:xfrm>
          <a:prstGeom prst="rect">
            <a:avLst/>
          </a:prstGeom>
        </p:spPr>
      </p:pic>
      <p:pic>
        <p:nvPicPr>
          <p:cNvPr id="4" name="Picture 3"/>
          <p:cNvPicPr>
            <a:picLocks noChangeAspect="1"/>
          </p:cNvPicPr>
          <p:nvPr/>
        </p:nvPicPr>
        <p:blipFill>
          <a:blip r:embed="rId5"/>
          <a:stretch>
            <a:fillRect/>
          </a:stretch>
        </p:blipFill>
        <p:spPr>
          <a:xfrm>
            <a:off x="1473200" y="0"/>
            <a:ext cx="6883400" cy="1905000"/>
          </a:xfrm>
          <a:prstGeom prst="rect">
            <a:avLst/>
          </a:prstGeom>
        </p:spPr>
      </p:pic>
      <p:sp>
        <p:nvSpPr>
          <p:cNvPr id="5" name="TextBox 4"/>
          <p:cNvSpPr txBox="1"/>
          <p:nvPr/>
        </p:nvSpPr>
        <p:spPr>
          <a:xfrm>
            <a:off x="3425294" y="6273800"/>
            <a:ext cx="4671496" cy="307777"/>
          </a:xfrm>
          <a:prstGeom prst="rect">
            <a:avLst/>
          </a:prstGeom>
          <a:noFill/>
        </p:spPr>
        <p:txBody>
          <a:bodyPr wrap="none" rtlCol="0">
            <a:spAutoFit/>
          </a:bodyPr>
          <a:lstStyle/>
          <a:p>
            <a:r>
              <a:rPr lang="en-US" sz="1400" dirty="0" smtClean="0">
                <a:latin typeface="Arial"/>
                <a:cs typeface="Arial"/>
              </a:rPr>
              <a:t>Source: 2013 WWF Baltic </a:t>
            </a:r>
            <a:r>
              <a:rPr lang="en-US" sz="1400" dirty="0" err="1" smtClean="0">
                <a:latin typeface="Arial"/>
                <a:cs typeface="Arial"/>
              </a:rPr>
              <a:t>Ecoregion</a:t>
            </a:r>
            <a:r>
              <a:rPr lang="en-US" sz="1400" dirty="0" smtClean="0">
                <a:latin typeface="Arial"/>
                <a:cs typeface="Arial"/>
              </a:rPr>
              <a:t> </a:t>
            </a:r>
            <a:r>
              <a:rPr lang="en-US" sz="1400" dirty="0" err="1" smtClean="0">
                <a:latin typeface="Arial"/>
                <a:cs typeface="Arial"/>
              </a:rPr>
              <a:t>Programme</a:t>
            </a:r>
            <a:r>
              <a:rPr lang="en-US" sz="1400" dirty="0" smtClean="0">
                <a:latin typeface="Arial"/>
                <a:cs typeface="Arial"/>
              </a:rPr>
              <a:t>- BSAP</a:t>
            </a:r>
            <a:endParaRPr lang="en-US" sz="1400" dirty="0">
              <a:latin typeface="Arial"/>
              <a:cs typeface="Arial"/>
            </a:endParaRPr>
          </a:p>
        </p:txBody>
      </p:sp>
      <p:pic>
        <p:nvPicPr>
          <p:cNvPr id="6" name="Picture 5"/>
          <p:cNvPicPr>
            <a:picLocks noChangeAspect="1"/>
          </p:cNvPicPr>
          <p:nvPr/>
        </p:nvPicPr>
        <p:blipFill>
          <a:blip r:embed="rId6"/>
          <a:stretch>
            <a:fillRect/>
          </a:stretch>
        </p:blipFill>
        <p:spPr>
          <a:xfrm>
            <a:off x="3473990" y="4940300"/>
            <a:ext cx="4622800" cy="1333500"/>
          </a:xfrm>
          <a:prstGeom prst="rect">
            <a:avLst/>
          </a:prstGeom>
        </p:spPr>
      </p:pic>
    </p:spTree>
    <p:extLst>
      <p:ext uri="{BB962C8B-B14F-4D97-AF65-F5344CB8AC3E}">
        <p14:creationId xmlns:p14="http://schemas.microsoft.com/office/powerpoint/2010/main" val="387303879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38600" y="6184899"/>
            <a:ext cx="4064000" cy="377729"/>
          </a:xfrm>
          <a:prstGeom prst="rect">
            <a:avLst/>
          </a:prstGeom>
        </p:spPr>
      </p:pic>
      <p:sp>
        <p:nvSpPr>
          <p:cNvPr id="4" name="TextBox 3"/>
          <p:cNvSpPr txBox="1"/>
          <p:nvPr/>
        </p:nvSpPr>
        <p:spPr>
          <a:xfrm>
            <a:off x="0" y="586263"/>
            <a:ext cx="4976805" cy="830997"/>
          </a:xfrm>
          <a:prstGeom prst="rect">
            <a:avLst/>
          </a:prstGeom>
          <a:noFill/>
        </p:spPr>
        <p:txBody>
          <a:bodyPr wrap="square" rtlCol="0">
            <a:spAutoFit/>
          </a:bodyPr>
          <a:lstStyle/>
          <a:p>
            <a:r>
              <a:rPr lang="en-US" sz="2400" dirty="0" smtClean="0">
                <a:latin typeface="Arial Black"/>
                <a:cs typeface="Arial Black"/>
              </a:rPr>
              <a:t>Maximum Allowable Inputs (MAI)</a:t>
            </a:r>
          </a:p>
        </p:txBody>
      </p:sp>
      <p:sp>
        <p:nvSpPr>
          <p:cNvPr id="5" name="TextBox 4"/>
          <p:cNvSpPr txBox="1"/>
          <p:nvPr/>
        </p:nvSpPr>
        <p:spPr>
          <a:xfrm>
            <a:off x="329127" y="1200"/>
            <a:ext cx="3228468" cy="461665"/>
          </a:xfrm>
          <a:prstGeom prst="rect">
            <a:avLst/>
          </a:prstGeom>
          <a:noFill/>
        </p:spPr>
        <p:txBody>
          <a:bodyPr wrap="none" rtlCol="0">
            <a:spAutoFit/>
          </a:bodyPr>
          <a:lstStyle/>
          <a:p>
            <a:r>
              <a:rPr lang="en-US" sz="2400" dirty="0" smtClean="0">
                <a:latin typeface="Arial Black"/>
                <a:cs typeface="Arial Black"/>
              </a:rPr>
              <a:t>2013-Övergödning</a:t>
            </a:r>
            <a:endParaRPr lang="en-US" sz="2400" dirty="0">
              <a:latin typeface="Arial Black"/>
              <a:cs typeface="Arial Black"/>
            </a:endParaRPr>
          </a:p>
        </p:txBody>
      </p:sp>
      <p:pic>
        <p:nvPicPr>
          <p:cNvPr id="6" name="Picture 5"/>
          <p:cNvPicPr>
            <a:picLocks noChangeAspect="1"/>
          </p:cNvPicPr>
          <p:nvPr/>
        </p:nvPicPr>
        <p:blipFill>
          <a:blip r:embed="rId4"/>
          <a:stretch>
            <a:fillRect/>
          </a:stretch>
        </p:blipFill>
        <p:spPr>
          <a:xfrm>
            <a:off x="4953000" y="441382"/>
            <a:ext cx="4191000" cy="2535955"/>
          </a:xfrm>
          <a:prstGeom prst="rect">
            <a:avLst/>
          </a:prstGeom>
        </p:spPr>
      </p:pic>
      <p:pic>
        <p:nvPicPr>
          <p:cNvPr id="2" name="Picture 1"/>
          <p:cNvPicPr>
            <a:picLocks noChangeAspect="1"/>
          </p:cNvPicPr>
          <p:nvPr/>
        </p:nvPicPr>
        <p:blipFill>
          <a:blip r:embed="rId5"/>
          <a:stretch>
            <a:fillRect/>
          </a:stretch>
        </p:blipFill>
        <p:spPr>
          <a:xfrm>
            <a:off x="4953000" y="3319590"/>
            <a:ext cx="4191000" cy="2535955"/>
          </a:xfrm>
          <a:prstGeom prst="rect">
            <a:avLst/>
          </a:prstGeom>
        </p:spPr>
      </p:pic>
      <p:pic>
        <p:nvPicPr>
          <p:cNvPr id="7" name="Picture 6"/>
          <p:cNvPicPr>
            <a:picLocks noChangeAspect="1"/>
          </p:cNvPicPr>
          <p:nvPr/>
        </p:nvPicPr>
        <p:blipFill>
          <a:blip r:embed="rId6"/>
          <a:stretch>
            <a:fillRect/>
          </a:stretch>
        </p:blipFill>
        <p:spPr>
          <a:xfrm>
            <a:off x="1028432" y="1041399"/>
            <a:ext cx="3010168" cy="4371593"/>
          </a:xfrm>
          <a:prstGeom prst="rect">
            <a:avLst/>
          </a:prstGeom>
        </p:spPr>
      </p:pic>
    </p:spTree>
    <p:extLst>
      <p:ext uri="{BB962C8B-B14F-4D97-AF65-F5344CB8AC3E}">
        <p14:creationId xmlns:p14="http://schemas.microsoft.com/office/powerpoint/2010/main" val="66776242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46500" y="6247846"/>
            <a:ext cx="4241800" cy="394254"/>
          </a:xfrm>
          <a:prstGeom prst="rect">
            <a:avLst/>
          </a:prstGeom>
        </p:spPr>
      </p:pic>
      <p:sp>
        <p:nvSpPr>
          <p:cNvPr id="4" name="TextBox 3"/>
          <p:cNvSpPr txBox="1"/>
          <p:nvPr/>
        </p:nvSpPr>
        <p:spPr>
          <a:xfrm>
            <a:off x="329127" y="1017817"/>
            <a:ext cx="8140700" cy="461665"/>
          </a:xfrm>
          <a:prstGeom prst="rect">
            <a:avLst/>
          </a:prstGeom>
          <a:noFill/>
        </p:spPr>
        <p:txBody>
          <a:bodyPr wrap="square" rtlCol="0">
            <a:spAutoFit/>
          </a:bodyPr>
          <a:lstStyle/>
          <a:p>
            <a:r>
              <a:rPr lang="en-US" sz="2400" dirty="0" smtClean="0">
                <a:latin typeface="Arial Black"/>
                <a:cs typeface="Arial Black"/>
              </a:rPr>
              <a:t>Country Allocated reduction Targets (CART)</a:t>
            </a:r>
            <a:endParaRPr lang="en-US" sz="2400" dirty="0">
              <a:latin typeface="Arial Black"/>
              <a:cs typeface="Arial Black"/>
            </a:endParaRPr>
          </a:p>
        </p:txBody>
      </p:sp>
      <p:sp>
        <p:nvSpPr>
          <p:cNvPr id="5" name="TextBox 4"/>
          <p:cNvSpPr txBox="1"/>
          <p:nvPr/>
        </p:nvSpPr>
        <p:spPr>
          <a:xfrm>
            <a:off x="329127" y="420300"/>
            <a:ext cx="3228468" cy="461665"/>
          </a:xfrm>
          <a:prstGeom prst="rect">
            <a:avLst/>
          </a:prstGeom>
          <a:noFill/>
        </p:spPr>
        <p:txBody>
          <a:bodyPr wrap="none" rtlCol="0">
            <a:spAutoFit/>
          </a:bodyPr>
          <a:lstStyle/>
          <a:p>
            <a:r>
              <a:rPr lang="en-US" sz="2400" dirty="0" smtClean="0">
                <a:latin typeface="Arial Black"/>
                <a:cs typeface="Arial Black"/>
              </a:rPr>
              <a:t>2013-Övergödning</a:t>
            </a:r>
            <a:endParaRPr lang="en-US" sz="2400" dirty="0">
              <a:latin typeface="Arial Black"/>
              <a:cs typeface="Arial Black"/>
            </a:endParaRPr>
          </a:p>
        </p:txBody>
      </p:sp>
      <p:sp>
        <p:nvSpPr>
          <p:cNvPr id="9" name="TextBox 8"/>
          <p:cNvSpPr txBox="1"/>
          <p:nvPr/>
        </p:nvSpPr>
        <p:spPr>
          <a:xfrm>
            <a:off x="329127" y="2145268"/>
            <a:ext cx="6154149" cy="461665"/>
          </a:xfrm>
          <a:prstGeom prst="rect">
            <a:avLst/>
          </a:prstGeom>
          <a:noFill/>
        </p:spPr>
        <p:txBody>
          <a:bodyPr wrap="none" rtlCol="0">
            <a:spAutoFit/>
          </a:bodyPr>
          <a:lstStyle/>
          <a:p>
            <a:r>
              <a:rPr lang="en-US" sz="2400" b="1" dirty="0" err="1" smtClean="0">
                <a:latin typeface="Arial"/>
                <a:cs typeface="Arial"/>
              </a:rPr>
              <a:t>Kväve</a:t>
            </a:r>
            <a:r>
              <a:rPr lang="en-US" sz="2400" b="1" dirty="0" smtClean="0">
                <a:latin typeface="Arial"/>
                <a:cs typeface="Arial"/>
              </a:rPr>
              <a:t> </a:t>
            </a:r>
            <a:r>
              <a:rPr lang="en-US" sz="2400" b="1" dirty="0" err="1" smtClean="0">
                <a:latin typeface="Arial"/>
                <a:cs typeface="Arial"/>
              </a:rPr>
              <a:t>och</a:t>
            </a:r>
            <a:r>
              <a:rPr lang="en-US" sz="2400" b="1" dirty="0" smtClean="0">
                <a:latin typeface="Arial"/>
                <a:cs typeface="Arial"/>
              </a:rPr>
              <a:t> </a:t>
            </a:r>
            <a:r>
              <a:rPr lang="en-US" sz="2400" b="1" dirty="0" err="1" smtClean="0">
                <a:latin typeface="Arial"/>
                <a:cs typeface="Arial"/>
              </a:rPr>
              <a:t>Fosfor</a:t>
            </a:r>
            <a:r>
              <a:rPr lang="en-US" sz="2400" b="1" dirty="0" smtClean="0">
                <a:latin typeface="Arial"/>
                <a:cs typeface="Arial"/>
              </a:rPr>
              <a:t> </a:t>
            </a:r>
            <a:r>
              <a:rPr lang="en-US" sz="2400" b="1" dirty="0" err="1" smtClean="0">
                <a:latin typeface="Arial"/>
                <a:cs typeface="Arial"/>
              </a:rPr>
              <a:t>belastning</a:t>
            </a:r>
            <a:r>
              <a:rPr lang="en-US" sz="2400" b="1" dirty="0" smtClean="0">
                <a:latin typeface="Arial"/>
                <a:cs typeface="Arial"/>
              </a:rPr>
              <a:t> (1997-2003)</a:t>
            </a:r>
            <a:endParaRPr lang="en-US" sz="2400" b="1" dirty="0">
              <a:latin typeface="Arial"/>
              <a:cs typeface="Arial"/>
            </a:endParaRPr>
          </a:p>
        </p:txBody>
      </p:sp>
      <p:sp>
        <p:nvSpPr>
          <p:cNvPr id="10" name="Rectangle 9"/>
          <p:cNvSpPr/>
          <p:nvPr/>
        </p:nvSpPr>
        <p:spPr>
          <a:xfrm>
            <a:off x="329127" y="2879867"/>
            <a:ext cx="5874325" cy="461665"/>
          </a:xfrm>
          <a:prstGeom prst="rect">
            <a:avLst/>
          </a:prstGeom>
        </p:spPr>
        <p:txBody>
          <a:bodyPr wrap="none">
            <a:spAutoFit/>
          </a:bodyPr>
          <a:lstStyle/>
          <a:p>
            <a:r>
              <a:rPr lang="en-US" sz="2400" b="1" dirty="0" err="1">
                <a:latin typeface="Arial"/>
                <a:cs typeface="Arial"/>
              </a:rPr>
              <a:t>K</a:t>
            </a:r>
            <a:r>
              <a:rPr lang="en-US" sz="2400" b="1" dirty="0" err="1" smtClean="0">
                <a:latin typeface="Arial"/>
                <a:cs typeface="Arial"/>
              </a:rPr>
              <a:t>rav</a:t>
            </a:r>
            <a:r>
              <a:rPr lang="en-US" sz="2400" b="1" dirty="0" smtClean="0">
                <a:latin typeface="Arial"/>
                <a:cs typeface="Arial"/>
              </a:rPr>
              <a:t> </a:t>
            </a:r>
            <a:r>
              <a:rPr lang="en-US" sz="2400" b="1" dirty="0" err="1">
                <a:latin typeface="Arial"/>
                <a:cs typeface="Arial"/>
              </a:rPr>
              <a:t>på</a:t>
            </a:r>
            <a:r>
              <a:rPr lang="en-US" sz="2400" b="1" dirty="0">
                <a:latin typeface="Arial"/>
                <a:cs typeface="Arial"/>
              </a:rPr>
              <a:t> </a:t>
            </a:r>
            <a:r>
              <a:rPr lang="en-US" sz="2400" b="1" dirty="0" smtClean="0">
                <a:latin typeface="Arial"/>
                <a:cs typeface="Arial"/>
              </a:rPr>
              <a:t>N </a:t>
            </a:r>
            <a:r>
              <a:rPr lang="en-US" sz="2400" b="1" dirty="0" err="1" smtClean="0">
                <a:latin typeface="Arial"/>
                <a:cs typeface="Arial"/>
              </a:rPr>
              <a:t>och</a:t>
            </a:r>
            <a:r>
              <a:rPr lang="en-US" sz="2400" b="1" dirty="0" smtClean="0">
                <a:latin typeface="Arial"/>
                <a:cs typeface="Arial"/>
              </a:rPr>
              <a:t> P </a:t>
            </a:r>
            <a:r>
              <a:rPr lang="en-US" sz="2400" b="1" dirty="0" err="1" smtClean="0">
                <a:latin typeface="Arial"/>
                <a:cs typeface="Arial"/>
              </a:rPr>
              <a:t>reducering</a:t>
            </a:r>
            <a:r>
              <a:rPr lang="en-US" sz="2400" b="1" dirty="0" smtClean="0">
                <a:latin typeface="Arial"/>
                <a:cs typeface="Arial"/>
              </a:rPr>
              <a:t> </a:t>
            </a:r>
            <a:r>
              <a:rPr lang="en-US" sz="2400" b="1" dirty="0" err="1">
                <a:latin typeface="Arial"/>
                <a:cs typeface="Arial"/>
              </a:rPr>
              <a:t>i</a:t>
            </a:r>
            <a:r>
              <a:rPr lang="en-US" sz="2400" b="1" dirty="0">
                <a:latin typeface="Arial"/>
                <a:cs typeface="Arial"/>
              </a:rPr>
              <a:t> </a:t>
            </a:r>
            <a:r>
              <a:rPr lang="en-US" sz="2400" b="1" dirty="0" err="1">
                <a:latin typeface="Arial"/>
                <a:cs typeface="Arial"/>
              </a:rPr>
              <a:t>framtiden</a:t>
            </a:r>
            <a:endParaRPr lang="en-US" sz="2400" dirty="0"/>
          </a:p>
        </p:txBody>
      </p:sp>
    </p:spTree>
    <p:extLst>
      <p:ext uri="{BB962C8B-B14F-4D97-AF65-F5344CB8AC3E}">
        <p14:creationId xmlns:p14="http://schemas.microsoft.com/office/powerpoint/2010/main" val="387303879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2269" y="627906"/>
            <a:ext cx="7472931" cy="2694376"/>
          </a:xfrm>
          <a:prstGeom prst="rect">
            <a:avLst/>
          </a:prstGeom>
        </p:spPr>
      </p:pic>
      <p:sp>
        <p:nvSpPr>
          <p:cNvPr id="5" name="TextBox 4"/>
          <p:cNvSpPr txBox="1"/>
          <p:nvPr/>
        </p:nvSpPr>
        <p:spPr>
          <a:xfrm>
            <a:off x="83569" y="202168"/>
            <a:ext cx="4478509" cy="461665"/>
          </a:xfrm>
          <a:prstGeom prst="rect">
            <a:avLst/>
          </a:prstGeom>
          <a:noFill/>
        </p:spPr>
        <p:txBody>
          <a:bodyPr wrap="none" rtlCol="0">
            <a:spAutoFit/>
          </a:bodyPr>
          <a:lstStyle/>
          <a:p>
            <a:r>
              <a:rPr lang="en-US" sz="2400" b="1" dirty="0" err="1" smtClean="0">
                <a:latin typeface="Arial"/>
                <a:cs typeface="Arial"/>
              </a:rPr>
              <a:t>Kväve</a:t>
            </a:r>
            <a:r>
              <a:rPr lang="en-US" sz="2400" b="1" dirty="0" smtClean="0">
                <a:latin typeface="Arial"/>
                <a:cs typeface="Arial"/>
              </a:rPr>
              <a:t> </a:t>
            </a:r>
            <a:r>
              <a:rPr lang="en-US" sz="2400" b="1" dirty="0" err="1" smtClean="0">
                <a:latin typeface="Arial"/>
                <a:cs typeface="Arial"/>
              </a:rPr>
              <a:t>belastning</a:t>
            </a:r>
            <a:r>
              <a:rPr lang="en-US" sz="2400" b="1" dirty="0" smtClean="0">
                <a:latin typeface="Arial"/>
                <a:cs typeface="Arial"/>
              </a:rPr>
              <a:t> (1997-2003)</a:t>
            </a:r>
            <a:endParaRPr lang="en-US" sz="2400" b="1" dirty="0">
              <a:latin typeface="Arial"/>
              <a:cs typeface="Arial"/>
            </a:endParaRPr>
          </a:p>
        </p:txBody>
      </p:sp>
      <p:pic>
        <p:nvPicPr>
          <p:cNvPr id="6" name="Picture 5"/>
          <p:cNvPicPr>
            <a:picLocks noChangeAspect="1"/>
          </p:cNvPicPr>
          <p:nvPr/>
        </p:nvPicPr>
        <p:blipFill>
          <a:blip r:embed="rId4"/>
          <a:stretch>
            <a:fillRect/>
          </a:stretch>
        </p:blipFill>
        <p:spPr>
          <a:xfrm>
            <a:off x="1803400" y="3614382"/>
            <a:ext cx="6591300" cy="2446399"/>
          </a:xfrm>
          <a:prstGeom prst="rect">
            <a:avLst/>
          </a:prstGeom>
        </p:spPr>
      </p:pic>
      <p:sp>
        <p:nvSpPr>
          <p:cNvPr id="7" name="Rectangle 6"/>
          <p:cNvSpPr/>
          <p:nvPr/>
        </p:nvSpPr>
        <p:spPr>
          <a:xfrm>
            <a:off x="174585" y="3353516"/>
            <a:ext cx="4956405" cy="461665"/>
          </a:xfrm>
          <a:prstGeom prst="rect">
            <a:avLst/>
          </a:prstGeom>
        </p:spPr>
        <p:txBody>
          <a:bodyPr wrap="none">
            <a:spAutoFit/>
          </a:bodyPr>
          <a:lstStyle/>
          <a:p>
            <a:r>
              <a:rPr lang="en-US" sz="2400" b="1" dirty="0" err="1">
                <a:latin typeface="Arial"/>
                <a:cs typeface="Arial"/>
              </a:rPr>
              <a:t>K</a:t>
            </a:r>
            <a:r>
              <a:rPr lang="en-US" sz="2400" b="1" dirty="0" err="1" smtClean="0">
                <a:latin typeface="Arial"/>
                <a:cs typeface="Arial"/>
              </a:rPr>
              <a:t>rav</a:t>
            </a:r>
            <a:r>
              <a:rPr lang="en-US" sz="2400" b="1" dirty="0" smtClean="0">
                <a:latin typeface="Arial"/>
                <a:cs typeface="Arial"/>
              </a:rPr>
              <a:t> </a:t>
            </a:r>
            <a:r>
              <a:rPr lang="en-US" sz="2400" b="1" dirty="0" err="1">
                <a:latin typeface="Arial"/>
                <a:cs typeface="Arial"/>
              </a:rPr>
              <a:t>på</a:t>
            </a:r>
            <a:r>
              <a:rPr lang="en-US" sz="2400" b="1" dirty="0">
                <a:latin typeface="Arial"/>
                <a:cs typeface="Arial"/>
              </a:rPr>
              <a:t> </a:t>
            </a:r>
            <a:r>
              <a:rPr lang="en-US" sz="2400" b="1" dirty="0" smtClean="0">
                <a:latin typeface="Arial"/>
                <a:cs typeface="Arial"/>
              </a:rPr>
              <a:t>N </a:t>
            </a:r>
            <a:r>
              <a:rPr lang="en-US" sz="2400" b="1" dirty="0" err="1" smtClean="0">
                <a:latin typeface="Arial"/>
                <a:cs typeface="Arial"/>
              </a:rPr>
              <a:t>reducering</a:t>
            </a:r>
            <a:r>
              <a:rPr lang="en-US" sz="2400" b="1" dirty="0" smtClean="0">
                <a:latin typeface="Arial"/>
                <a:cs typeface="Arial"/>
              </a:rPr>
              <a:t> </a:t>
            </a:r>
            <a:r>
              <a:rPr lang="en-US" sz="2400" b="1" dirty="0" err="1">
                <a:latin typeface="Arial"/>
                <a:cs typeface="Arial"/>
              </a:rPr>
              <a:t>i</a:t>
            </a:r>
            <a:r>
              <a:rPr lang="en-US" sz="2400" b="1" dirty="0">
                <a:latin typeface="Arial"/>
                <a:cs typeface="Arial"/>
              </a:rPr>
              <a:t> </a:t>
            </a:r>
            <a:r>
              <a:rPr lang="en-US" sz="2400" b="1" dirty="0" err="1">
                <a:latin typeface="Arial"/>
                <a:cs typeface="Arial"/>
              </a:rPr>
              <a:t>framtiden</a:t>
            </a:r>
            <a:endParaRPr lang="en-US" sz="2400" dirty="0"/>
          </a:p>
        </p:txBody>
      </p:sp>
      <p:pic>
        <p:nvPicPr>
          <p:cNvPr id="8" name="Picture 7"/>
          <p:cNvPicPr>
            <a:picLocks noChangeAspect="1"/>
          </p:cNvPicPr>
          <p:nvPr/>
        </p:nvPicPr>
        <p:blipFill>
          <a:blip r:embed="rId5"/>
          <a:stretch>
            <a:fillRect/>
          </a:stretch>
        </p:blipFill>
        <p:spPr>
          <a:xfrm>
            <a:off x="3881152" y="6299200"/>
            <a:ext cx="3815048" cy="354590"/>
          </a:xfrm>
          <a:prstGeom prst="rect">
            <a:avLst/>
          </a:prstGeom>
        </p:spPr>
      </p:pic>
    </p:spTree>
    <p:extLst>
      <p:ext uri="{BB962C8B-B14F-4D97-AF65-F5344CB8AC3E}">
        <p14:creationId xmlns:p14="http://schemas.microsoft.com/office/powerpoint/2010/main" val="387303879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ubrik 36"/>
          <p:cNvSpPr>
            <a:spLocks noGrp="1"/>
          </p:cNvSpPr>
          <p:nvPr>
            <p:ph type="ctrTitle"/>
          </p:nvPr>
        </p:nvSpPr>
        <p:spPr/>
        <p:txBody>
          <a:bodyPr/>
          <a:lstStyle/>
          <a:p>
            <a:endParaRPr lang="en-US">
              <a:latin typeface="Times New Roman" charset="0"/>
              <a:cs typeface="Times New Roman" charset="0"/>
            </a:endParaRPr>
          </a:p>
        </p:txBody>
      </p:sp>
      <p:sp>
        <p:nvSpPr>
          <p:cNvPr id="15363" name="Underrubrik 37"/>
          <p:cNvSpPr>
            <a:spLocks noGrp="1"/>
          </p:cNvSpPr>
          <p:nvPr>
            <p:ph type="subTitle" idx="1"/>
          </p:nvPr>
        </p:nvSpPr>
        <p:spPr/>
        <p:txBody>
          <a:bodyPr/>
          <a:lstStyle/>
          <a:p>
            <a:endParaRPr lang="en-US">
              <a:latin typeface="Times New Roman" charset="0"/>
              <a:cs typeface="Times New Roman" charset="0"/>
            </a:endParaRPr>
          </a:p>
        </p:txBody>
      </p:sp>
      <p:sp>
        <p:nvSpPr>
          <p:cNvPr id="4"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1" fontAlgn="base" hangingPunct="1">
              <a:lnSpc>
                <a:spcPts val="7500"/>
              </a:lnSpc>
              <a:spcBef>
                <a:spcPct val="0"/>
              </a:spcBef>
              <a:spcAft>
                <a:spcPct val="0"/>
              </a:spcAft>
              <a:defRPr sz="7500">
                <a:solidFill>
                  <a:schemeClr val="tx1"/>
                </a:solidFill>
                <a:latin typeface="+mj-lt"/>
                <a:ea typeface="ＭＳ Ｐゴシック" charset="0"/>
                <a:cs typeface="+mj-cs"/>
              </a:defRPr>
            </a:lvl1pPr>
            <a:lvl2pPr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2pPr>
            <a:lvl3pPr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3pPr>
            <a:lvl4pPr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4pPr>
            <a:lvl5pPr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5pPr>
            <a:lvl6pPr marL="457200" algn="l" rtl="0" eaLnBrk="1" fontAlgn="base" hangingPunct="1">
              <a:lnSpc>
                <a:spcPts val="2700"/>
              </a:lnSpc>
              <a:spcBef>
                <a:spcPct val="0"/>
              </a:spcBef>
              <a:spcAft>
                <a:spcPct val="0"/>
              </a:spcAft>
              <a:defRPr sz="2700">
                <a:solidFill>
                  <a:schemeClr val="tx1"/>
                </a:solidFill>
                <a:latin typeface="Times New Roman" charset="0"/>
                <a:ea typeface="Times New Roman" charset="0"/>
                <a:cs typeface="Times New Roman" charset="0"/>
              </a:defRPr>
            </a:lvl6pPr>
            <a:lvl7pPr marL="914400" algn="l" rtl="0" eaLnBrk="1" fontAlgn="base" hangingPunct="1">
              <a:lnSpc>
                <a:spcPts val="2700"/>
              </a:lnSpc>
              <a:spcBef>
                <a:spcPct val="0"/>
              </a:spcBef>
              <a:spcAft>
                <a:spcPct val="0"/>
              </a:spcAft>
              <a:defRPr sz="2700">
                <a:solidFill>
                  <a:schemeClr val="tx1"/>
                </a:solidFill>
                <a:latin typeface="Times New Roman" charset="0"/>
                <a:ea typeface="Times New Roman" charset="0"/>
                <a:cs typeface="Times New Roman" charset="0"/>
              </a:defRPr>
            </a:lvl7pPr>
            <a:lvl8pPr marL="1371600" algn="l" rtl="0" eaLnBrk="1" fontAlgn="base" hangingPunct="1">
              <a:lnSpc>
                <a:spcPts val="2700"/>
              </a:lnSpc>
              <a:spcBef>
                <a:spcPct val="0"/>
              </a:spcBef>
              <a:spcAft>
                <a:spcPct val="0"/>
              </a:spcAft>
              <a:defRPr sz="2700">
                <a:solidFill>
                  <a:schemeClr val="tx1"/>
                </a:solidFill>
                <a:latin typeface="Times New Roman" charset="0"/>
                <a:ea typeface="Times New Roman" charset="0"/>
                <a:cs typeface="Times New Roman" charset="0"/>
              </a:defRPr>
            </a:lvl8pPr>
            <a:lvl9pPr marL="1828800" algn="l" rtl="0" eaLnBrk="1" fontAlgn="base" hangingPunct="1">
              <a:lnSpc>
                <a:spcPts val="2700"/>
              </a:lnSpc>
              <a:spcBef>
                <a:spcPct val="0"/>
              </a:spcBef>
              <a:spcAft>
                <a:spcPct val="0"/>
              </a:spcAft>
              <a:defRPr sz="2700">
                <a:solidFill>
                  <a:schemeClr val="tx1"/>
                </a:solidFill>
                <a:latin typeface="Times New Roman" charset="0"/>
                <a:ea typeface="Times New Roman" charset="0"/>
                <a:cs typeface="Times New Roman" charset="0"/>
              </a:defRPr>
            </a:lvl9pPr>
          </a:lstStyle>
          <a:p>
            <a:r>
              <a:rPr lang="en-US" dirty="0" err="1" smtClean="0"/>
              <a:t>Lantbruk</a:t>
            </a:r>
            <a:r>
              <a:rPr lang="en-US" dirty="0" smtClean="0"/>
              <a:t> </a:t>
            </a:r>
            <a:r>
              <a:rPr lang="en-US" dirty="0" err="1" smtClean="0"/>
              <a:t>i</a:t>
            </a:r>
            <a:r>
              <a:rPr lang="en-US" dirty="0" smtClean="0"/>
              <a:t> </a:t>
            </a:r>
            <a:r>
              <a:rPr lang="en-US" dirty="0" err="1" smtClean="0"/>
              <a:t>Östersjön</a:t>
            </a:r>
            <a:endParaRPr lang="en-US" dirty="0"/>
          </a:p>
        </p:txBody>
      </p:sp>
      <p:pic>
        <p:nvPicPr>
          <p:cNvPr id="5" name="Content Placeholder 3" descr="COWS.JPG"/>
          <p:cNvPicPr>
            <a:picLocks noChangeAspect="1"/>
          </p:cNvPicPr>
          <p:nvPr/>
        </p:nvPicPr>
        <p:blipFill>
          <a:blip r:embed="rId3"/>
          <a:stretch>
            <a:fillRect/>
          </a:stretch>
        </p:blipFill>
        <p:spPr bwMode="auto">
          <a:xfrm>
            <a:off x="98306" y="3652353"/>
            <a:ext cx="2848046" cy="213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6" name="Picture 5"/>
          <p:cNvPicPr>
            <a:picLocks noChangeAspect="1"/>
          </p:cNvPicPr>
          <p:nvPr/>
        </p:nvPicPr>
        <p:blipFill>
          <a:blip r:embed="rId4"/>
          <a:stretch>
            <a:fillRect/>
          </a:stretch>
        </p:blipFill>
        <p:spPr>
          <a:xfrm>
            <a:off x="2952697" y="3708399"/>
            <a:ext cx="3200712" cy="2079989"/>
          </a:xfrm>
          <a:prstGeom prst="rect">
            <a:avLst/>
          </a:prstGeom>
        </p:spPr>
      </p:pic>
      <p:pic>
        <p:nvPicPr>
          <p:cNvPr id="7" name="Picture 6"/>
          <p:cNvPicPr>
            <a:picLocks noChangeAspect="1"/>
          </p:cNvPicPr>
          <p:nvPr/>
        </p:nvPicPr>
        <p:blipFill>
          <a:blip r:embed="rId5"/>
          <a:stretch>
            <a:fillRect/>
          </a:stretch>
        </p:blipFill>
        <p:spPr>
          <a:xfrm>
            <a:off x="2889355" y="1613816"/>
            <a:ext cx="3264054" cy="2136035"/>
          </a:xfrm>
          <a:prstGeom prst="rect">
            <a:avLst/>
          </a:prstGeom>
        </p:spPr>
      </p:pic>
      <p:pic>
        <p:nvPicPr>
          <p:cNvPr id="8" name="Picture 7" descr="vitfagel_ottenby_11__2498.jpg"/>
          <p:cNvPicPr>
            <a:picLocks noChangeAspect="1"/>
          </p:cNvPicPr>
          <p:nvPr/>
        </p:nvPicPr>
        <p:blipFill>
          <a:blip r:embed="rId6"/>
          <a:stretch>
            <a:fillRect/>
          </a:stretch>
        </p:blipFill>
        <p:spPr>
          <a:xfrm>
            <a:off x="5862121" y="3749851"/>
            <a:ext cx="3104371" cy="2038537"/>
          </a:xfrm>
          <a:prstGeom prst="rect">
            <a:avLst/>
          </a:prstGeom>
        </p:spPr>
      </p:pic>
      <p:pic>
        <p:nvPicPr>
          <p:cNvPr id="9" name="Picture 8"/>
          <p:cNvPicPr>
            <a:picLocks noChangeAspect="1"/>
          </p:cNvPicPr>
          <p:nvPr/>
        </p:nvPicPr>
        <p:blipFill>
          <a:blip r:embed="rId7"/>
          <a:stretch>
            <a:fillRect/>
          </a:stretch>
        </p:blipFill>
        <p:spPr>
          <a:xfrm>
            <a:off x="98306" y="1613816"/>
            <a:ext cx="2854391" cy="2136035"/>
          </a:xfrm>
          <a:prstGeom prst="rect">
            <a:avLst/>
          </a:prstGeom>
        </p:spPr>
      </p:pic>
      <p:pic>
        <p:nvPicPr>
          <p:cNvPr id="10" name="Picture 9"/>
          <p:cNvPicPr>
            <a:picLocks noChangeAspect="1"/>
          </p:cNvPicPr>
          <p:nvPr/>
        </p:nvPicPr>
        <p:blipFill>
          <a:blip r:embed="rId8"/>
          <a:stretch>
            <a:fillRect/>
          </a:stretch>
        </p:blipFill>
        <p:spPr>
          <a:xfrm>
            <a:off x="5828133" y="1613816"/>
            <a:ext cx="3138359" cy="2136035"/>
          </a:xfrm>
          <a:prstGeom prst="rect">
            <a:avLst/>
          </a:prstGeom>
        </p:spPr>
      </p:pic>
    </p:spTree>
    <p:extLst>
      <p:ext uri="{BB962C8B-B14F-4D97-AF65-F5344CB8AC3E}">
        <p14:creationId xmlns:p14="http://schemas.microsoft.com/office/powerpoint/2010/main" val="37686064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önsterasb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7332" y="0"/>
            <a:ext cx="4521033" cy="3014022"/>
          </a:xfrm>
          <a:prstGeom prst="rect">
            <a:avLst/>
          </a:prstGeom>
        </p:spPr>
      </p:pic>
      <p:pic>
        <p:nvPicPr>
          <p:cNvPr id="12" name="Picture 11"/>
          <p:cNvPicPr>
            <a:picLocks noChangeAspect="1"/>
          </p:cNvPicPr>
          <p:nvPr/>
        </p:nvPicPr>
        <p:blipFill>
          <a:blip r:embed="rId4"/>
          <a:stretch>
            <a:fillRect/>
          </a:stretch>
        </p:blipFill>
        <p:spPr>
          <a:xfrm>
            <a:off x="0" y="1874461"/>
            <a:ext cx="2959099" cy="2959099"/>
          </a:xfrm>
          <a:prstGeom prst="rect">
            <a:avLst/>
          </a:prstGeom>
        </p:spPr>
      </p:pic>
      <p:sp>
        <p:nvSpPr>
          <p:cNvPr id="13" name="TextBox 12"/>
          <p:cNvSpPr txBox="1"/>
          <p:nvPr/>
        </p:nvSpPr>
        <p:spPr>
          <a:xfrm>
            <a:off x="1" y="304802"/>
            <a:ext cx="3050121" cy="1569660"/>
          </a:xfrm>
          <a:prstGeom prst="rect">
            <a:avLst/>
          </a:prstGeom>
          <a:noFill/>
        </p:spPr>
        <p:txBody>
          <a:bodyPr wrap="none" rtlCol="0">
            <a:spAutoFit/>
          </a:bodyPr>
          <a:lstStyle/>
          <a:p>
            <a:r>
              <a:rPr lang="en-US" sz="2400" b="1" dirty="0" err="1" smtClean="0"/>
              <a:t>Mönsteråsviken</a:t>
            </a:r>
            <a:endParaRPr lang="en-US" sz="2400" b="1" dirty="0" smtClean="0"/>
          </a:p>
          <a:p>
            <a:r>
              <a:rPr lang="en-US" dirty="0" smtClean="0"/>
              <a:t>1950-1960s: </a:t>
            </a:r>
            <a:r>
              <a:rPr lang="en-US" dirty="0" err="1" smtClean="0"/>
              <a:t>övergödning</a:t>
            </a:r>
            <a:endParaRPr lang="en-US" dirty="0" smtClean="0"/>
          </a:p>
          <a:p>
            <a:r>
              <a:rPr lang="en-US" dirty="0" smtClean="0"/>
              <a:t>1970s: ARV</a:t>
            </a:r>
          </a:p>
          <a:p>
            <a:r>
              <a:rPr lang="en-US" dirty="0" smtClean="0"/>
              <a:t>1996: ARV +</a:t>
            </a:r>
          </a:p>
          <a:p>
            <a:r>
              <a:rPr lang="en-US" dirty="0" smtClean="0"/>
              <a:t>2006: </a:t>
            </a:r>
            <a:r>
              <a:rPr lang="en-US" dirty="0" err="1" smtClean="0"/>
              <a:t>minska</a:t>
            </a:r>
            <a:r>
              <a:rPr lang="en-US" dirty="0" smtClean="0"/>
              <a:t> </a:t>
            </a:r>
            <a:r>
              <a:rPr lang="en-US" dirty="0" err="1" smtClean="0"/>
              <a:t>läckage</a:t>
            </a:r>
            <a:r>
              <a:rPr lang="en-US" dirty="0" smtClean="0"/>
              <a:t> </a:t>
            </a:r>
            <a:r>
              <a:rPr lang="en-US" dirty="0" err="1" smtClean="0"/>
              <a:t>jordbruk</a:t>
            </a:r>
            <a:endParaRPr lang="en-US" dirty="0"/>
          </a:p>
        </p:txBody>
      </p:sp>
      <p:sp>
        <p:nvSpPr>
          <p:cNvPr id="2" name="Rectangle 1"/>
          <p:cNvSpPr/>
          <p:nvPr/>
        </p:nvSpPr>
        <p:spPr>
          <a:xfrm>
            <a:off x="1" y="4855696"/>
            <a:ext cx="3898899" cy="923330"/>
          </a:xfrm>
          <a:prstGeom prst="rect">
            <a:avLst/>
          </a:prstGeom>
          <a:solidFill>
            <a:srgbClr val="CCFFCC">
              <a:alpha val="49000"/>
            </a:srgbClr>
          </a:solidFill>
        </p:spPr>
        <p:txBody>
          <a:bodyPr wrap="square">
            <a:spAutoFit/>
          </a:bodyPr>
          <a:lstStyle/>
          <a:p>
            <a:r>
              <a:rPr lang="en-US" b="1" dirty="0" smtClean="0"/>
              <a:t>1993 </a:t>
            </a:r>
            <a:r>
              <a:rPr lang="en-US" b="1" dirty="0" err="1" smtClean="0"/>
              <a:t>och</a:t>
            </a:r>
            <a:r>
              <a:rPr lang="en-US" b="1" dirty="0" smtClean="0"/>
              <a:t> 2011</a:t>
            </a:r>
            <a:r>
              <a:rPr lang="en-US" dirty="0" smtClean="0"/>
              <a:t>: </a:t>
            </a:r>
          </a:p>
          <a:p>
            <a:r>
              <a:rPr lang="en-US" i="1" dirty="0" err="1" smtClean="0"/>
              <a:t>Diversitet</a:t>
            </a:r>
            <a:r>
              <a:rPr lang="en-US" i="1" dirty="0" smtClean="0"/>
              <a:t> </a:t>
            </a:r>
            <a:r>
              <a:rPr lang="en-US" i="1" dirty="0" err="1"/>
              <a:t>och</a:t>
            </a:r>
            <a:r>
              <a:rPr lang="en-US" i="1" dirty="0"/>
              <a:t> biomass </a:t>
            </a:r>
            <a:r>
              <a:rPr lang="en-US" i="1" dirty="0" err="1"/>
              <a:t>av</a:t>
            </a:r>
            <a:r>
              <a:rPr lang="en-US" i="1" dirty="0"/>
              <a:t> </a:t>
            </a:r>
            <a:r>
              <a:rPr lang="en-US" i="1" dirty="0" err="1"/>
              <a:t>bottenlevande</a:t>
            </a:r>
            <a:r>
              <a:rPr lang="en-US" i="1" dirty="0"/>
              <a:t> </a:t>
            </a:r>
            <a:r>
              <a:rPr lang="en-US" i="1" dirty="0" err="1"/>
              <a:t>organismer</a:t>
            </a:r>
            <a:r>
              <a:rPr lang="en-US" i="1" dirty="0"/>
              <a:t>?</a:t>
            </a:r>
          </a:p>
        </p:txBody>
      </p:sp>
      <p:pic>
        <p:nvPicPr>
          <p:cNvPr id="15" name="Picture 14"/>
          <p:cNvPicPr>
            <a:picLocks noChangeAspect="1"/>
          </p:cNvPicPr>
          <p:nvPr/>
        </p:nvPicPr>
        <p:blipFill>
          <a:blip r:embed="rId5"/>
          <a:stretch>
            <a:fillRect/>
          </a:stretch>
        </p:blipFill>
        <p:spPr>
          <a:xfrm rot="10800000">
            <a:off x="4629455" y="2824917"/>
            <a:ext cx="4501845" cy="3144145"/>
          </a:xfrm>
          <a:prstGeom prst="rect">
            <a:avLst/>
          </a:prstGeom>
        </p:spPr>
      </p:pic>
      <p:sp>
        <p:nvSpPr>
          <p:cNvPr id="16" name="TextBox 15"/>
          <p:cNvSpPr txBox="1"/>
          <p:nvPr/>
        </p:nvSpPr>
        <p:spPr>
          <a:xfrm>
            <a:off x="2743200" y="170934"/>
            <a:ext cx="4621878" cy="523220"/>
          </a:xfrm>
          <a:prstGeom prst="rect">
            <a:avLst/>
          </a:prstGeom>
          <a:noFill/>
        </p:spPr>
        <p:txBody>
          <a:bodyPr wrap="none" rtlCol="0">
            <a:spAutoFit/>
          </a:bodyPr>
          <a:lstStyle/>
          <a:p>
            <a:r>
              <a:rPr lang="en-US" sz="2800" dirty="0" err="1" smtClean="0">
                <a:latin typeface="Arial Black"/>
                <a:cs typeface="Arial Black"/>
              </a:rPr>
              <a:t>Åtgärder</a:t>
            </a:r>
            <a:r>
              <a:rPr lang="en-US" sz="2800" dirty="0" smtClean="0">
                <a:latin typeface="Arial Black"/>
                <a:cs typeface="Arial Black"/>
              </a:rPr>
              <a:t>- </a:t>
            </a:r>
            <a:r>
              <a:rPr lang="en-US" sz="2800" dirty="0" err="1" smtClean="0">
                <a:latin typeface="Arial Black"/>
                <a:cs typeface="Arial Black"/>
              </a:rPr>
              <a:t>Övergödning</a:t>
            </a:r>
            <a:endParaRPr lang="en-US" sz="2800" dirty="0">
              <a:latin typeface="Arial Black"/>
              <a:cs typeface="Arial Black"/>
            </a:endParaRPr>
          </a:p>
        </p:txBody>
      </p:sp>
    </p:spTree>
    <p:extLst>
      <p:ext uri="{BB962C8B-B14F-4D97-AF65-F5344CB8AC3E}">
        <p14:creationId xmlns:p14="http://schemas.microsoft.com/office/powerpoint/2010/main" val="356641405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19200" y="2438400"/>
            <a:ext cx="184666" cy="369332"/>
          </a:xfrm>
          <a:prstGeom prst="rect">
            <a:avLst/>
          </a:prstGeom>
          <a:noFill/>
        </p:spPr>
        <p:txBody>
          <a:bodyPr wrap="none" rtlCol="0">
            <a:spAutoFit/>
          </a:bodyPr>
          <a:lstStyle/>
          <a:p>
            <a:pPr defTabSz="914400" eaLnBrk="0" fontAlgn="base" hangingPunct="0">
              <a:spcBef>
                <a:spcPct val="0"/>
              </a:spcBef>
              <a:spcAft>
                <a:spcPct val="0"/>
              </a:spcAft>
            </a:pPr>
            <a:endParaRPr lang="en-US" dirty="0">
              <a:solidFill>
                <a:srgbClr val="000000"/>
              </a:solidFill>
              <a:latin typeface="Arial" pitchFamily="1" charset="0"/>
              <a:ea typeface="Arial" pitchFamily="1" charset="0"/>
              <a:cs typeface="Arial" pitchFamily="1" charset="0"/>
            </a:endParaRPr>
          </a:p>
        </p:txBody>
      </p:sp>
      <p:pic>
        <p:nvPicPr>
          <p:cNvPr id="2" name="Picture 1" descr="Pages from mjn_examensarbete-23051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099" y="0"/>
            <a:ext cx="4846211" cy="6858000"/>
          </a:xfrm>
          <a:prstGeom prst="rect">
            <a:avLst/>
          </a:prstGeom>
        </p:spPr>
      </p:pic>
      <p:pic>
        <p:nvPicPr>
          <p:cNvPr id="5" name="Picture 4" descr="Pages from mjn_examensarbete-23051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211" y="-214868"/>
            <a:ext cx="4846211" cy="6858000"/>
          </a:xfrm>
          <a:prstGeom prst="rect">
            <a:avLst/>
          </a:prstGeom>
        </p:spPr>
      </p:pic>
      <p:sp>
        <p:nvSpPr>
          <p:cNvPr id="6" name="TextBox 5"/>
          <p:cNvSpPr txBox="1"/>
          <p:nvPr/>
        </p:nvSpPr>
        <p:spPr>
          <a:xfrm>
            <a:off x="1612900" y="63500"/>
            <a:ext cx="1236236" cy="369332"/>
          </a:xfrm>
          <a:prstGeom prst="rect">
            <a:avLst/>
          </a:prstGeom>
          <a:noFill/>
        </p:spPr>
        <p:txBody>
          <a:bodyPr wrap="none" rtlCol="0">
            <a:spAutoFit/>
          </a:bodyPr>
          <a:lstStyle/>
          <a:p>
            <a:r>
              <a:rPr lang="en-US" dirty="0" smtClean="0"/>
              <a:t>Abundance</a:t>
            </a:r>
            <a:endParaRPr lang="en-US" dirty="0"/>
          </a:p>
        </p:txBody>
      </p:sp>
      <p:sp>
        <p:nvSpPr>
          <p:cNvPr id="8" name="TextBox 7"/>
          <p:cNvSpPr txBox="1"/>
          <p:nvPr/>
        </p:nvSpPr>
        <p:spPr>
          <a:xfrm>
            <a:off x="5448300" y="88900"/>
            <a:ext cx="979843" cy="369332"/>
          </a:xfrm>
          <a:prstGeom prst="rect">
            <a:avLst/>
          </a:prstGeom>
          <a:noFill/>
        </p:spPr>
        <p:txBody>
          <a:bodyPr wrap="none" rtlCol="0">
            <a:spAutoFit/>
          </a:bodyPr>
          <a:lstStyle/>
          <a:p>
            <a:r>
              <a:rPr lang="en-US" dirty="0" smtClean="0"/>
              <a:t>Biomass</a:t>
            </a:r>
            <a:endParaRPr lang="en-US" dirty="0"/>
          </a:p>
        </p:txBody>
      </p:sp>
      <p:sp>
        <p:nvSpPr>
          <p:cNvPr id="7" name="TextBox 6"/>
          <p:cNvSpPr txBox="1"/>
          <p:nvPr/>
        </p:nvSpPr>
        <p:spPr>
          <a:xfrm>
            <a:off x="8462788" y="1384300"/>
            <a:ext cx="637765" cy="369332"/>
          </a:xfrm>
          <a:prstGeom prst="rect">
            <a:avLst/>
          </a:prstGeom>
          <a:noFill/>
        </p:spPr>
        <p:txBody>
          <a:bodyPr wrap="none" rtlCol="0">
            <a:spAutoFit/>
          </a:bodyPr>
          <a:lstStyle/>
          <a:p>
            <a:r>
              <a:rPr lang="en-US" dirty="0" smtClean="0"/>
              <a:t>2011</a:t>
            </a:r>
            <a:endParaRPr lang="en-US" dirty="0"/>
          </a:p>
        </p:txBody>
      </p:sp>
      <p:sp>
        <p:nvSpPr>
          <p:cNvPr id="10" name="TextBox 9"/>
          <p:cNvSpPr txBox="1"/>
          <p:nvPr/>
        </p:nvSpPr>
        <p:spPr>
          <a:xfrm>
            <a:off x="8454222" y="2807732"/>
            <a:ext cx="646331" cy="369332"/>
          </a:xfrm>
          <a:prstGeom prst="rect">
            <a:avLst/>
          </a:prstGeom>
          <a:noFill/>
        </p:spPr>
        <p:txBody>
          <a:bodyPr wrap="none" rtlCol="0">
            <a:spAutoFit/>
          </a:bodyPr>
          <a:lstStyle/>
          <a:p>
            <a:r>
              <a:rPr lang="en-US" dirty="0" smtClean="0"/>
              <a:t>1993</a:t>
            </a:r>
            <a:endParaRPr lang="en-US" dirty="0"/>
          </a:p>
        </p:txBody>
      </p:sp>
      <p:sp>
        <p:nvSpPr>
          <p:cNvPr id="11" name="TextBox 10"/>
          <p:cNvSpPr txBox="1"/>
          <p:nvPr/>
        </p:nvSpPr>
        <p:spPr>
          <a:xfrm>
            <a:off x="4965700" y="6034901"/>
            <a:ext cx="2422433" cy="646331"/>
          </a:xfrm>
          <a:prstGeom prst="rect">
            <a:avLst/>
          </a:prstGeom>
          <a:noFill/>
        </p:spPr>
        <p:txBody>
          <a:bodyPr wrap="none" rtlCol="0">
            <a:spAutoFit/>
          </a:bodyPr>
          <a:lstStyle/>
          <a:p>
            <a:r>
              <a:rPr lang="en-US" dirty="0" err="1" smtClean="0"/>
              <a:t>Esplund-Lindqvist</a:t>
            </a:r>
            <a:r>
              <a:rPr lang="en-US" dirty="0" smtClean="0"/>
              <a:t> 1996</a:t>
            </a:r>
          </a:p>
          <a:p>
            <a:r>
              <a:rPr lang="en-US" dirty="0" smtClean="0"/>
              <a:t>Johansson 2012</a:t>
            </a:r>
            <a:endParaRPr lang="en-US" dirty="0"/>
          </a:p>
        </p:txBody>
      </p:sp>
    </p:spTree>
    <p:extLst>
      <p:ext uri="{BB962C8B-B14F-4D97-AF65-F5344CB8AC3E}">
        <p14:creationId xmlns:p14="http://schemas.microsoft.com/office/powerpoint/2010/main" val="22256943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Bildobjekt 4" descr="http://corpi.ku.lt/denoflit/uploads/images/carousel/visual1.jpg"/>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149680" y="1873249"/>
            <a:ext cx="5143500" cy="2756559"/>
          </a:xfrm>
          <a:prstGeom prst="rect">
            <a:avLst/>
          </a:prstGeom>
          <a:noFill/>
          <a:ln>
            <a:noFill/>
          </a:ln>
        </p:spPr>
      </p:pic>
      <p:pic>
        <p:nvPicPr>
          <p:cNvPr id="9" name="Picture 8"/>
          <p:cNvPicPr>
            <a:picLocks noChangeAspect="1"/>
          </p:cNvPicPr>
          <p:nvPr/>
        </p:nvPicPr>
        <p:blipFill>
          <a:blip r:embed="rId4"/>
          <a:stretch>
            <a:fillRect/>
          </a:stretch>
        </p:blipFill>
        <p:spPr>
          <a:xfrm>
            <a:off x="3013854" y="133678"/>
            <a:ext cx="2822286" cy="2756559"/>
          </a:xfrm>
          <a:prstGeom prst="rect">
            <a:avLst/>
          </a:prstGeom>
        </p:spPr>
      </p:pic>
      <p:pic>
        <p:nvPicPr>
          <p:cNvPr id="2" name="Picture 1"/>
          <p:cNvPicPr>
            <a:picLocks noChangeAspect="1"/>
          </p:cNvPicPr>
          <p:nvPr/>
        </p:nvPicPr>
        <p:blipFill>
          <a:blip r:embed="rId5"/>
          <a:stretch>
            <a:fillRect/>
          </a:stretch>
        </p:blipFill>
        <p:spPr>
          <a:xfrm>
            <a:off x="2838450" y="2890237"/>
            <a:ext cx="4657628" cy="3124795"/>
          </a:xfrm>
          <a:prstGeom prst="rect">
            <a:avLst/>
          </a:prstGeom>
        </p:spPr>
      </p:pic>
      <p:sp>
        <p:nvSpPr>
          <p:cNvPr id="4" name="TextBox 3"/>
          <p:cNvSpPr txBox="1"/>
          <p:nvPr/>
        </p:nvSpPr>
        <p:spPr>
          <a:xfrm>
            <a:off x="43790" y="99367"/>
            <a:ext cx="2658200" cy="523220"/>
          </a:xfrm>
          <a:prstGeom prst="rect">
            <a:avLst/>
          </a:prstGeom>
          <a:noFill/>
        </p:spPr>
        <p:txBody>
          <a:bodyPr wrap="none" rtlCol="0">
            <a:spAutoFit/>
          </a:bodyPr>
          <a:lstStyle/>
          <a:p>
            <a:r>
              <a:rPr lang="en-US" sz="2800" dirty="0" err="1" smtClean="0">
                <a:latin typeface="Arial Black"/>
                <a:cs typeface="Arial Black"/>
              </a:rPr>
              <a:t>Övergödning</a:t>
            </a:r>
            <a:endParaRPr lang="en-US" sz="2800" dirty="0">
              <a:latin typeface="Arial Black"/>
              <a:cs typeface="Arial Black"/>
            </a:endParaRPr>
          </a:p>
        </p:txBody>
      </p:sp>
      <p:sp>
        <p:nvSpPr>
          <p:cNvPr id="5" name="TextBox 4"/>
          <p:cNvSpPr txBox="1"/>
          <p:nvPr/>
        </p:nvSpPr>
        <p:spPr>
          <a:xfrm>
            <a:off x="5836140" y="146665"/>
            <a:ext cx="3465211" cy="2308324"/>
          </a:xfrm>
          <a:prstGeom prst="rect">
            <a:avLst/>
          </a:prstGeom>
          <a:noFill/>
        </p:spPr>
        <p:txBody>
          <a:bodyPr wrap="none" rtlCol="0">
            <a:spAutoFit/>
          </a:bodyPr>
          <a:lstStyle/>
          <a:p>
            <a:r>
              <a:rPr lang="en-US" sz="2400" dirty="0" err="1" smtClean="0">
                <a:latin typeface="Arial"/>
                <a:cs typeface="Arial"/>
              </a:rPr>
              <a:t>Belastning</a:t>
            </a:r>
            <a:r>
              <a:rPr lang="en-US" sz="2400" dirty="0" smtClean="0">
                <a:latin typeface="Arial"/>
                <a:cs typeface="Arial"/>
              </a:rPr>
              <a:t> </a:t>
            </a:r>
            <a:r>
              <a:rPr lang="en-US" sz="2400" dirty="0" err="1" smtClean="0">
                <a:latin typeface="Arial"/>
                <a:cs typeface="Arial"/>
              </a:rPr>
              <a:t>på</a:t>
            </a:r>
            <a:r>
              <a:rPr lang="en-US" sz="2400" dirty="0" smtClean="0">
                <a:latin typeface="Arial"/>
                <a:cs typeface="Arial"/>
              </a:rPr>
              <a:t> </a:t>
            </a:r>
            <a:r>
              <a:rPr lang="en-US" sz="2400" dirty="0" err="1" smtClean="0">
                <a:latin typeface="Arial"/>
                <a:cs typeface="Arial"/>
              </a:rPr>
              <a:t>Östersjön</a:t>
            </a:r>
            <a:endParaRPr lang="en-US" sz="2400" dirty="0" smtClean="0">
              <a:latin typeface="Arial"/>
              <a:cs typeface="Arial"/>
            </a:endParaRPr>
          </a:p>
          <a:p>
            <a:r>
              <a:rPr lang="en-US" sz="2400" dirty="0" err="1" smtClean="0">
                <a:latin typeface="Arial"/>
                <a:cs typeface="Arial"/>
              </a:rPr>
              <a:t>Kväve</a:t>
            </a:r>
            <a:r>
              <a:rPr lang="en-US" sz="2400" dirty="0" smtClean="0">
                <a:latin typeface="Arial"/>
                <a:cs typeface="Arial"/>
              </a:rPr>
              <a:t>, </a:t>
            </a:r>
            <a:r>
              <a:rPr lang="en-US" sz="2400" dirty="0" err="1" smtClean="0">
                <a:latin typeface="Arial"/>
                <a:cs typeface="Arial"/>
              </a:rPr>
              <a:t>Fosfor</a:t>
            </a:r>
            <a:endParaRPr lang="en-US" sz="2400" dirty="0" smtClean="0">
              <a:latin typeface="Arial"/>
              <a:cs typeface="Arial"/>
            </a:endParaRPr>
          </a:p>
          <a:p>
            <a:r>
              <a:rPr lang="en-US" sz="2400" dirty="0" err="1" smtClean="0">
                <a:latin typeface="Arial"/>
                <a:cs typeface="Arial"/>
              </a:rPr>
              <a:t>Mänskliga</a:t>
            </a:r>
            <a:r>
              <a:rPr lang="en-US" sz="2400" dirty="0" smtClean="0">
                <a:latin typeface="Arial"/>
                <a:cs typeface="Arial"/>
              </a:rPr>
              <a:t> </a:t>
            </a:r>
            <a:r>
              <a:rPr lang="en-US" sz="2400" dirty="0" err="1" smtClean="0">
                <a:latin typeface="Arial"/>
                <a:cs typeface="Arial"/>
              </a:rPr>
              <a:t>aktiviteter</a:t>
            </a:r>
            <a:endParaRPr lang="en-US" sz="2400" dirty="0" smtClean="0">
              <a:latin typeface="Arial"/>
              <a:cs typeface="Arial"/>
            </a:endParaRPr>
          </a:p>
          <a:p>
            <a:endParaRPr lang="en-US" sz="2400" dirty="0" smtClean="0">
              <a:latin typeface="Arial"/>
              <a:cs typeface="Arial"/>
            </a:endParaRPr>
          </a:p>
          <a:p>
            <a:r>
              <a:rPr lang="en-US" sz="2400" dirty="0" err="1" smtClean="0">
                <a:latin typeface="Arial"/>
                <a:cs typeface="Arial"/>
              </a:rPr>
              <a:t>Algblomning</a:t>
            </a:r>
            <a:endParaRPr lang="en-US" sz="2400" dirty="0" smtClean="0">
              <a:latin typeface="Arial"/>
              <a:cs typeface="Arial"/>
            </a:endParaRPr>
          </a:p>
          <a:p>
            <a:r>
              <a:rPr lang="en-US" sz="2400" dirty="0" err="1" smtClean="0">
                <a:latin typeface="Arial"/>
                <a:cs typeface="Arial"/>
              </a:rPr>
              <a:t>Syrebrist</a:t>
            </a:r>
            <a:endParaRPr lang="en-US" sz="2400" dirty="0">
              <a:latin typeface="Arial"/>
              <a:cs typeface="Arial"/>
            </a:endParaRPr>
          </a:p>
        </p:txBody>
      </p:sp>
      <p:sp>
        <p:nvSpPr>
          <p:cNvPr id="6" name="TextBox 5"/>
          <p:cNvSpPr txBox="1"/>
          <p:nvPr/>
        </p:nvSpPr>
        <p:spPr>
          <a:xfrm>
            <a:off x="6759478" y="5492047"/>
            <a:ext cx="697727" cy="338554"/>
          </a:xfrm>
          <a:prstGeom prst="rect">
            <a:avLst/>
          </a:prstGeom>
          <a:noFill/>
        </p:spPr>
        <p:txBody>
          <a:bodyPr wrap="none" rtlCol="0">
            <a:spAutoFit/>
          </a:bodyPr>
          <a:lstStyle/>
          <a:p>
            <a:r>
              <a:rPr lang="en-US" sz="1600" dirty="0" smtClean="0"/>
              <a:t>SMHI</a:t>
            </a:r>
            <a:endParaRPr lang="en-US" sz="1600" dirty="0"/>
          </a:p>
        </p:txBody>
      </p:sp>
      <p:sp>
        <p:nvSpPr>
          <p:cNvPr id="7" name="TextBox 6"/>
          <p:cNvSpPr txBox="1"/>
          <p:nvPr/>
        </p:nvSpPr>
        <p:spPr>
          <a:xfrm>
            <a:off x="5022909" y="2533605"/>
            <a:ext cx="813231" cy="369332"/>
          </a:xfrm>
          <a:prstGeom prst="rect">
            <a:avLst/>
          </a:prstGeom>
          <a:noFill/>
        </p:spPr>
        <p:txBody>
          <a:bodyPr wrap="none" rtlCol="0">
            <a:spAutoFit/>
          </a:bodyPr>
          <a:lstStyle/>
          <a:p>
            <a:r>
              <a:rPr lang="en-US" dirty="0" smtClean="0">
                <a:solidFill>
                  <a:schemeClr val="bg1"/>
                </a:solidFill>
              </a:rPr>
              <a:t>NASA</a:t>
            </a:r>
            <a:endParaRPr lang="en-US" dirty="0">
              <a:solidFill>
                <a:schemeClr val="bg1"/>
              </a:solidFill>
            </a:endParaRPr>
          </a:p>
        </p:txBody>
      </p:sp>
    </p:spTree>
    <p:extLst>
      <p:ext uri="{BB962C8B-B14F-4D97-AF65-F5344CB8AC3E}">
        <p14:creationId xmlns:p14="http://schemas.microsoft.com/office/powerpoint/2010/main" val="123007054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779325" y="6488668"/>
            <a:ext cx="4904107" cy="369332"/>
          </a:xfrm>
          <a:prstGeom prst="rect">
            <a:avLst/>
          </a:prstGeom>
          <a:noFill/>
        </p:spPr>
        <p:txBody>
          <a:bodyPr wrap="none" rtlCol="0">
            <a:spAutoFit/>
          </a:bodyPr>
          <a:lstStyle/>
          <a:p>
            <a:r>
              <a:rPr lang="en-US" dirty="0" smtClean="0"/>
              <a:t>Larsson, </a:t>
            </a:r>
            <a:r>
              <a:rPr lang="en-US" dirty="0" err="1" smtClean="0"/>
              <a:t>Engstedt</a:t>
            </a:r>
            <a:r>
              <a:rPr lang="en-US" dirty="0" smtClean="0"/>
              <a:t>, Koch-Schmidt, </a:t>
            </a:r>
            <a:r>
              <a:rPr lang="en-US" dirty="0" err="1" smtClean="0"/>
              <a:t>Tibblin</a:t>
            </a:r>
            <a:r>
              <a:rPr lang="en-US" dirty="0" smtClean="0"/>
              <a:t>, Nilsson</a:t>
            </a:r>
            <a:endParaRPr lang="en-US" dirty="0"/>
          </a:p>
        </p:txBody>
      </p:sp>
      <p:sp>
        <p:nvSpPr>
          <p:cNvPr id="12" name="textruta 6"/>
          <p:cNvSpPr txBox="1">
            <a:spLocks noChangeArrowheads="1"/>
          </p:cNvSpPr>
          <p:nvPr/>
        </p:nvSpPr>
        <p:spPr bwMode="auto">
          <a:xfrm>
            <a:off x="307461" y="4813300"/>
            <a:ext cx="8836539" cy="830997"/>
          </a:xfrm>
          <a:prstGeom prst="rect">
            <a:avLst/>
          </a:prstGeom>
          <a:noFill/>
          <a:ln w="9525">
            <a:noFill/>
            <a:miter lim="800000"/>
            <a:headEnd/>
            <a:tailEnd/>
          </a:ln>
        </p:spPr>
        <p:txBody>
          <a:bodyPr wrap="square">
            <a:spAutoFit/>
          </a:bodyPr>
          <a:lstStyle/>
          <a:p>
            <a:r>
              <a:rPr lang="en-GB" sz="2400" dirty="0">
                <a:latin typeface="Arial"/>
                <a:ea typeface="ＭＳ Ｐゴシック"/>
                <a:cs typeface="Arial"/>
              </a:rPr>
              <a:t>En </a:t>
            </a:r>
            <a:r>
              <a:rPr lang="en-GB" sz="2400" dirty="0" err="1">
                <a:latin typeface="Arial"/>
                <a:ea typeface="ＭＳ Ｐゴシック"/>
                <a:cs typeface="Arial"/>
              </a:rPr>
              <a:t>anlagd</a:t>
            </a:r>
            <a:r>
              <a:rPr lang="en-GB" sz="2400" dirty="0">
                <a:latin typeface="Arial"/>
                <a:ea typeface="ＭＳ Ｐゴシック"/>
                <a:cs typeface="Arial"/>
              </a:rPr>
              <a:t>, </a:t>
            </a:r>
            <a:r>
              <a:rPr lang="en-GB" sz="2400" dirty="0" err="1">
                <a:latin typeface="Arial"/>
                <a:ea typeface="ＭＳ Ｐゴシック"/>
                <a:cs typeface="Arial"/>
              </a:rPr>
              <a:t>rätt</a:t>
            </a:r>
            <a:r>
              <a:rPr lang="en-GB" sz="2400" dirty="0">
                <a:latin typeface="Arial"/>
                <a:ea typeface="ＭＳ Ｐゴシック"/>
                <a:cs typeface="Arial"/>
              </a:rPr>
              <a:t> </a:t>
            </a:r>
            <a:r>
              <a:rPr lang="en-GB" sz="2400" dirty="0" err="1">
                <a:latin typeface="Arial"/>
                <a:ea typeface="ＭＳ Ｐゴシック"/>
                <a:cs typeface="Arial"/>
              </a:rPr>
              <a:t>konstruerad</a:t>
            </a:r>
            <a:r>
              <a:rPr lang="en-GB" sz="2400" dirty="0">
                <a:latin typeface="Arial"/>
                <a:ea typeface="ＭＳ Ｐゴシック"/>
                <a:cs typeface="Arial"/>
              </a:rPr>
              <a:t> </a:t>
            </a:r>
            <a:r>
              <a:rPr lang="en-GB" sz="2400" dirty="0" err="1">
                <a:latin typeface="Arial"/>
                <a:ea typeface="ＭＳ Ｐゴシック"/>
                <a:cs typeface="Arial"/>
              </a:rPr>
              <a:t>våtmark</a:t>
            </a:r>
            <a:r>
              <a:rPr lang="en-GB" sz="2400" dirty="0">
                <a:latin typeface="Arial"/>
                <a:ea typeface="ＭＳ Ｐゴシック"/>
                <a:cs typeface="Arial"/>
              </a:rPr>
              <a:t> </a:t>
            </a:r>
            <a:r>
              <a:rPr lang="en-GB" sz="2400" dirty="0" err="1">
                <a:latin typeface="Arial"/>
                <a:ea typeface="ＭＳ Ｐゴシック"/>
                <a:cs typeface="Arial"/>
              </a:rPr>
              <a:t>förbättrar</a:t>
            </a:r>
            <a:r>
              <a:rPr lang="en-GB" sz="2400" dirty="0">
                <a:latin typeface="Arial"/>
                <a:ea typeface="ＭＳ Ｐゴシック"/>
                <a:cs typeface="Arial"/>
              </a:rPr>
              <a:t> </a:t>
            </a:r>
            <a:r>
              <a:rPr lang="en-GB" sz="2400" dirty="0" err="1">
                <a:latin typeface="Arial"/>
                <a:ea typeface="ＭＳ Ｐゴシック"/>
                <a:cs typeface="Arial"/>
              </a:rPr>
              <a:t>rekryteringen</a:t>
            </a:r>
            <a:r>
              <a:rPr lang="en-GB" sz="2400" dirty="0">
                <a:latin typeface="Arial"/>
                <a:ea typeface="ＭＳ Ｐゴシック"/>
                <a:cs typeface="Arial"/>
              </a:rPr>
              <a:t> </a:t>
            </a:r>
            <a:r>
              <a:rPr lang="en-GB" sz="2400" dirty="0" err="1" smtClean="0">
                <a:latin typeface="Arial"/>
                <a:ea typeface="ＭＳ Ｐゴシック"/>
                <a:cs typeface="Arial"/>
              </a:rPr>
              <a:t>av</a:t>
            </a:r>
            <a:r>
              <a:rPr lang="en-GB" sz="2400" dirty="0" smtClean="0">
                <a:latin typeface="Arial"/>
                <a:ea typeface="ＭＳ Ｐゴシック"/>
                <a:cs typeface="Arial"/>
              </a:rPr>
              <a:t> </a:t>
            </a:r>
            <a:r>
              <a:rPr lang="en-GB" sz="2400" dirty="0" err="1" smtClean="0">
                <a:latin typeface="Arial"/>
                <a:ea typeface="ＭＳ Ｐゴシック"/>
                <a:cs typeface="Arial"/>
              </a:rPr>
              <a:t>gäddas</a:t>
            </a:r>
            <a:r>
              <a:rPr lang="en-GB" sz="2400" dirty="0">
                <a:latin typeface="Arial"/>
                <a:ea typeface="ＭＳ Ｐゴシック"/>
                <a:cs typeface="Arial"/>
              </a:rPr>
              <a:t> </a:t>
            </a:r>
            <a:r>
              <a:rPr lang="en-GB" sz="2400" dirty="0" err="1" smtClean="0">
                <a:latin typeface="Arial"/>
                <a:ea typeface="ＭＳ Ｐゴシック"/>
                <a:cs typeface="Arial"/>
              </a:rPr>
              <a:t>yngel</a:t>
            </a:r>
            <a:r>
              <a:rPr lang="en-GB" sz="2400" dirty="0" smtClean="0">
                <a:latin typeface="Arial"/>
                <a:ea typeface="ＭＳ Ｐゴシック"/>
                <a:cs typeface="Arial"/>
              </a:rPr>
              <a:t> </a:t>
            </a:r>
            <a:r>
              <a:rPr lang="en-GB" sz="2400" dirty="0" err="1">
                <a:latin typeface="Arial"/>
                <a:ea typeface="ＭＳ Ｐゴシック"/>
                <a:cs typeface="Arial"/>
              </a:rPr>
              <a:t>från</a:t>
            </a:r>
            <a:r>
              <a:rPr lang="en-GB" sz="2400" dirty="0">
                <a:latin typeface="Arial"/>
                <a:ea typeface="ＭＳ Ｐゴシック"/>
                <a:cs typeface="Arial"/>
              </a:rPr>
              <a:t> </a:t>
            </a:r>
            <a:r>
              <a:rPr lang="en-GB" sz="2400" dirty="0" err="1">
                <a:latin typeface="Arial"/>
                <a:ea typeface="ＭＳ Ｐゴシック"/>
                <a:cs typeface="Arial"/>
              </a:rPr>
              <a:t>tusental</a:t>
            </a:r>
            <a:r>
              <a:rPr lang="en-GB" sz="2400" dirty="0">
                <a:latin typeface="Arial"/>
                <a:ea typeface="ＭＳ Ｐゴシック"/>
                <a:cs typeface="Arial"/>
              </a:rPr>
              <a:t> till </a:t>
            </a:r>
            <a:r>
              <a:rPr lang="en-GB" sz="2400" dirty="0" err="1">
                <a:latin typeface="Arial"/>
                <a:ea typeface="ＭＳ Ｐゴシック"/>
                <a:cs typeface="Arial"/>
              </a:rPr>
              <a:t>hundratusental</a:t>
            </a:r>
            <a:r>
              <a:rPr lang="en-GB" sz="2400" dirty="0">
                <a:latin typeface="Arial"/>
                <a:ea typeface="ＭＳ Ｐゴシック"/>
                <a:cs typeface="Arial"/>
              </a:rPr>
              <a:t> </a:t>
            </a:r>
          </a:p>
        </p:txBody>
      </p:sp>
      <p:pic>
        <p:nvPicPr>
          <p:cNvPr id="13" name="Bildobjekt 1" descr="PICT0037.JPG"/>
          <p:cNvPicPr>
            <a:picLocks noChangeAspect="1"/>
          </p:cNvPicPr>
          <p:nvPr/>
        </p:nvPicPr>
        <p:blipFill>
          <a:blip r:embed="rId3"/>
          <a:srcRect/>
          <a:stretch>
            <a:fillRect/>
          </a:stretch>
        </p:blipFill>
        <p:spPr bwMode="auto">
          <a:xfrm>
            <a:off x="4472465" y="1117600"/>
            <a:ext cx="4669896" cy="3502422"/>
          </a:xfrm>
          <a:prstGeom prst="rect">
            <a:avLst/>
          </a:prstGeom>
          <a:noFill/>
          <a:ln w="9525">
            <a:noFill/>
            <a:miter lim="800000"/>
            <a:headEnd/>
            <a:tailEnd/>
          </a:ln>
        </p:spPr>
      </p:pic>
      <p:pic>
        <p:nvPicPr>
          <p:cNvPr id="14" name="Bildobjekt 1" descr="PICT0105.JPG"/>
          <p:cNvPicPr>
            <a:picLocks noChangeAspect="1"/>
          </p:cNvPicPr>
          <p:nvPr/>
        </p:nvPicPr>
        <p:blipFill>
          <a:blip r:embed="rId4"/>
          <a:srcRect/>
          <a:stretch>
            <a:fillRect/>
          </a:stretch>
        </p:blipFill>
        <p:spPr bwMode="auto">
          <a:xfrm>
            <a:off x="0" y="1117600"/>
            <a:ext cx="4669896" cy="3502422"/>
          </a:xfrm>
          <a:prstGeom prst="rect">
            <a:avLst/>
          </a:prstGeom>
          <a:noFill/>
          <a:ln w="9525">
            <a:noFill/>
            <a:miter lim="800000"/>
            <a:headEnd/>
            <a:tailEnd/>
          </a:ln>
        </p:spPr>
      </p:pic>
      <p:pic>
        <p:nvPicPr>
          <p:cNvPr id="15" name="Bildobjekt 9" descr="pike1.jpg"/>
          <p:cNvPicPr>
            <a:picLocks noChangeAspect="1"/>
          </p:cNvPicPr>
          <p:nvPr/>
        </p:nvPicPr>
        <p:blipFill>
          <a:blip r:embed="rId5"/>
          <a:srcRect/>
          <a:stretch>
            <a:fillRect/>
          </a:stretch>
        </p:blipFill>
        <p:spPr bwMode="auto">
          <a:xfrm>
            <a:off x="161396" y="127000"/>
            <a:ext cx="2590800" cy="879475"/>
          </a:xfrm>
          <a:prstGeom prst="rect">
            <a:avLst/>
          </a:prstGeom>
          <a:noFill/>
          <a:ln w="9525">
            <a:noFill/>
            <a:miter lim="800000"/>
            <a:headEnd/>
            <a:tailEnd/>
          </a:ln>
        </p:spPr>
      </p:pic>
      <p:sp>
        <p:nvSpPr>
          <p:cNvPr id="3" name="TextBox 2"/>
          <p:cNvSpPr txBox="1"/>
          <p:nvPr/>
        </p:nvSpPr>
        <p:spPr>
          <a:xfrm>
            <a:off x="3263900" y="310634"/>
            <a:ext cx="2967479" cy="523220"/>
          </a:xfrm>
          <a:prstGeom prst="rect">
            <a:avLst/>
          </a:prstGeom>
          <a:noFill/>
        </p:spPr>
        <p:txBody>
          <a:bodyPr wrap="none" rtlCol="0">
            <a:spAutoFit/>
          </a:bodyPr>
          <a:lstStyle/>
          <a:p>
            <a:r>
              <a:rPr lang="en-US" sz="2800" dirty="0" err="1" smtClean="0">
                <a:latin typeface="Arial Black"/>
                <a:cs typeface="Arial Black"/>
              </a:rPr>
              <a:t>Åtgärder</a:t>
            </a:r>
            <a:r>
              <a:rPr lang="en-US" sz="2800" dirty="0" smtClean="0">
                <a:latin typeface="Arial Black"/>
                <a:cs typeface="Arial Black"/>
              </a:rPr>
              <a:t>- Fisk</a:t>
            </a:r>
            <a:endParaRPr lang="en-US" sz="2800" dirty="0">
              <a:latin typeface="Arial Black"/>
              <a:cs typeface="Arial Black"/>
            </a:endParaRPr>
          </a:p>
        </p:txBody>
      </p:sp>
    </p:spTree>
    <p:extLst>
      <p:ext uri="{BB962C8B-B14F-4D97-AF65-F5344CB8AC3E}">
        <p14:creationId xmlns:p14="http://schemas.microsoft.com/office/powerpoint/2010/main" val="137042748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7200" y="0"/>
            <a:ext cx="8229600"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j-lt"/>
                <a:ea typeface="+mj-ea"/>
                <a:cs typeface="+mj-cs"/>
              </a:rPr>
              <a:t>Microalgae are a diverse group of organisms</a:t>
            </a:r>
          </a:p>
        </p:txBody>
      </p:sp>
      <p:pic>
        <p:nvPicPr>
          <p:cNvPr id="11" name="Picture 10"/>
          <p:cNvPicPr>
            <a:picLocks noChangeAspect="1"/>
          </p:cNvPicPr>
          <p:nvPr/>
        </p:nvPicPr>
        <p:blipFill>
          <a:blip r:embed="rId2"/>
          <a:stretch>
            <a:fillRect/>
          </a:stretch>
        </p:blipFill>
        <p:spPr>
          <a:xfrm>
            <a:off x="457200" y="875833"/>
            <a:ext cx="3736622" cy="2802467"/>
          </a:xfrm>
          <a:prstGeom prst="rect">
            <a:avLst/>
          </a:prstGeom>
        </p:spPr>
      </p:pic>
      <p:pic>
        <p:nvPicPr>
          <p:cNvPr id="12" name="Content Placeholder 5" descr="Cell_Lysis_Products.jpg"/>
          <p:cNvPicPr>
            <a:picLocks noChangeAspect="1"/>
          </p:cNvPicPr>
          <p:nvPr/>
        </p:nvPicPr>
        <p:blipFill>
          <a:blip r:embed="rId3"/>
          <a:srcRect l="-6368" r="-6368"/>
          <a:stretch>
            <a:fillRect/>
          </a:stretch>
        </p:blipFill>
        <p:spPr>
          <a:xfrm>
            <a:off x="244588" y="3678301"/>
            <a:ext cx="4158077" cy="2300790"/>
          </a:xfrm>
          <a:prstGeom prst="rect">
            <a:avLst/>
          </a:prstGeom>
        </p:spPr>
      </p:pic>
      <p:pic>
        <p:nvPicPr>
          <p:cNvPr id="13" name="Picture 12"/>
          <p:cNvPicPr>
            <a:picLocks noChangeAspect="1"/>
          </p:cNvPicPr>
          <p:nvPr/>
        </p:nvPicPr>
        <p:blipFill>
          <a:blip r:embed="rId4"/>
          <a:stretch>
            <a:fillRect/>
          </a:stretch>
        </p:blipFill>
        <p:spPr>
          <a:xfrm rot="16200000">
            <a:off x="2814738" y="2254918"/>
            <a:ext cx="5093089" cy="2334920"/>
          </a:xfrm>
          <a:prstGeom prst="rect">
            <a:avLst/>
          </a:prstGeom>
        </p:spPr>
      </p:pic>
      <p:pic>
        <p:nvPicPr>
          <p:cNvPr id="14" name="Picture 13" descr="dino300"/>
          <p:cNvPicPr>
            <a:picLocks noChangeAspect="1" noChangeArrowheads="1"/>
          </p:cNvPicPr>
          <p:nvPr/>
        </p:nvPicPr>
        <p:blipFill>
          <a:blip r:embed="rId5"/>
          <a:srcRect/>
          <a:stretch>
            <a:fillRect/>
          </a:stretch>
        </p:blipFill>
        <p:spPr bwMode="auto">
          <a:xfrm rot="5400000" flipV="1">
            <a:off x="6179587" y="1224990"/>
            <a:ext cx="2802467" cy="2104155"/>
          </a:xfrm>
          <a:prstGeom prst="rect">
            <a:avLst/>
          </a:prstGeom>
          <a:noFill/>
        </p:spPr>
      </p:pic>
      <p:pic>
        <p:nvPicPr>
          <p:cNvPr id="15" name="Picture 4" descr="ALEX5-1000 a"/>
          <p:cNvPicPr>
            <a:picLocks noChangeAspect="1" noChangeArrowheads="1"/>
          </p:cNvPicPr>
          <p:nvPr/>
        </p:nvPicPr>
        <p:blipFill>
          <a:blip r:embed="rId6"/>
          <a:srcRect/>
          <a:stretch>
            <a:fillRect/>
          </a:stretch>
        </p:blipFill>
        <p:spPr bwMode="auto">
          <a:xfrm>
            <a:off x="6528743" y="3678301"/>
            <a:ext cx="2104154" cy="2290623"/>
          </a:xfrm>
          <a:prstGeom prst="rect">
            <a:avLst/>
          </a:prstGeom>
          <a:noFill/>
          <a:ln w="9525">
            <a:noFill/>
            <a:miter lim="800000"/>
            <a:headEnd/>
            <a:tailEnd/>
          </a:ln>
        </p:spPr>
      </p:pic>
    </p:spTree>
    <p:extLst>
      <p:ext uri="{BB962C8B-B14F-4D97-AF65-F5344CB8AC3E}">
        <p14:creationId xmlns:p14="http://schemas.microsoft.com/office/powerpoint/2010/main" val="62740663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6047" y="748438"/>
            <a:ext cx="8229600" cy="1143000"/>
          </a:xfrm>
        </p:spPr>
        <p:txBody>
          <a:bodyPr/>
          <a:lstStyle/>
          <a:p>
            <a:r>
              <a:rPr lang="en-US" dirty="0" err="1" smtClean="0"/>
              <a:t>Mikroalger</a:t>
            </a:r>
            <a:endParaRPr lang="en-US" dirty="0"/>
          </a:p>
        </p:txBody>
      </p:sp>
      <p:sp>
        <p:nvSpPr>
          <p:cNvPr id="5" name="TextBox 4"/>
          <p:cNvSpPr txBox="1"/>
          <p:nvPr/>
        </p:nvSpPr>
        <p:spPr>
          <a:xfrm>
            <a:off x="681494" y="4063889"/>
            <a:ext cx="7711817" cy="2308324"/>
          </a:xfrm>
          <a:prstGeom prst="rect">
            <a:avLst/>
          </a:prstGeom>
          <a:noFill/>
        </p:spPr>
        <p:txBody>
          <a:bodyPr wrap="none" rtlCol="0">
            <a:spAutoFit/>
          </a:bodyPr>
          <a:lstStyle/>
          <a:p>
            <a:r>
              <a:rPr lang="en-US" sz="2400" dirty="0" err="1" smtClean="0">
                <a:solidFill>
                  <a:prstClr val="black"/>
                </a:solidFill>
                <a:latin typeface="Calibri"/>
              </a:rPr>
              <a:t>Har</a:t>
            </a:r>
            <a:r>
              <a:rPr lang="en-US" sz="2400" dirty="0" smtClean="0">
                <a:solidFill>
                  <a:prstClr val="black"/>
                </a:solidFill>
                <a:latin typeface="Calibri"/>
              </a:rPr>
              <a:t> </a:t>
            </a:r>
            <a:r>
              <a:rPr lang="en-US" sz="2400" dirty="0" err="1" smtClean="0">
                <a:solidFill>
                  <a:prstClr val="black"/>
                </a:solidFill>
                <a:latin typeface="Calibri"/>
              </a:rPr>
              <a:t>ett</a:t>
            </a:r>
            <a:r>
              <a:rPr lang="en-US" sz="2400" dirty="0" smtClean="0">
                <a:solidFill>
                  <a:prstClr val="black"/>
                </a:solidFill>
                <a:latin typeface="Calibri"/>
              </a:rPr>
              <a:t> </a:t>
            </a:r>
            <a:r>
              <a:rPr lang="en-US" sz="2400" dirty="0" err="1" smtClean="0">
                <a:solidFill>
                  <a:prstClr val="black"/>
                </a:solidFill>
                <a:latin typeface="Calibri"/>
              </a:rPr>
              <a:t>effektivt</a:t>
            </a:r>
            <a:r>
              <a:rPr lang="en-US" sz="2400" dirty="0" smtClean="0">
                <a:solidFill>
                  <a:prstClr val="black"/>
                </a:solidFill>
                <a:latin typeface="Calibri"/>
              </a:rPr>
              <a:t> </a:t>
            </a:r>
            <a:r>
              <a:rPr lang="en-US" sz="2400" dirty="0" err="1" smtClean="0">
                <a:solidFill>
                  <a:prstClr val="black"/>
                </a:solidFill>
                <a:latin typeface="Calibri"/>
              </a:rPr>
              <a:t>koldioxid</a:t>
            </a:r>
            <a:r>
              <a:rPr lang="en-US" sz="2400" dirty="0" smtClean="0">
                <a:solidFill>
                  <a:prstClr val="black"/>
                </a:solidFill>
                <a:latin typeface="Calibri"/>
              </a:rPr>
              <a:t> </a:t>
            </a:r>
            <a:r>
              <a:rPr lang="en-US" sz="2400" dirty="0" err="1" smtClean="0">
                <a:solidFill>
                  <a:prstClr val="black"/>
                </a:solidFill>
                <a:latin typeface="Calibri"/>
              </a:rPr>
              <a:t>och</a:t>
            </a:r>
            <a:r>
              <a:rPr lang="en-US" sz="2400" dirty="0" smtClean="0">
                <a:solidFill>
                  <a:prstClr val="black"/>
                </a:solidFill>
                <a:latin typeface="Calibri"/>
              </a:rPr>
              <a:t> </a:t>
            </a:r>
            <a:r>
              <a:rPr lang="en-US" sz="2400" dirty="0" err="1" smtClean="0">
                <a:solidFill>
                  <a:prstClr val="black"/>
                </a:solidFill>
                <a:latin typeface="Calibri"/>
              </a:rPr>
              <a:t>näringsupptag</a:t>
            </a:r>
            <a:endParaRPr lang="en-US" sz="2400" dirty="0" smtClean="0">
              <a:solidFill>
                <a:prstClr val="black"/>
              </a:solidFill>
              <a:latin typeface="Calibri"/>
            </a:endParaRPr>
          </a:p>
          <a:p>
            <a:endParaRPr lang="en-US" sz="2400" dirty="0" smtClean="0">
              <a:solidFill>
                <a:prstClr val="black"/>
              </a:solidFill>
              <a:latin typeface="Calibri"/>
            </a:endParaRPr>
          </a:p>
          <a:p>
            <a:r>
              <a:rPr lang="en-US" sz="2400" dirty="0" err="1" smtClean="0">
                <a:solidFill>
                  <a:prstClr val="black"/>
                </a:solidFill>
                <a:latin typeface="Calibri"/>
              </a:rPr>
              <a:t>Kan</a:t>
            </a:r>
            <a:r>
              <a:rPr lang="en-US" sz="2400" dirty="0" smtClean="0">
                <a:solidFill>
                  <a:prstClr val="black"/>
                </a:solidFill>
                <a:latin typeface="Calibri"/>
              </a:rPr>
              <a:t> </a:t>
            </a:r>
            <a:r>
              <a:rPr lang="en-US" sz="2400" dirty="0" err="1" smtClean="0">
                <a:solidFill>
                  <a:prstClr val="black"/>
                </a:solidFill>
                <a:latin typeface="Calibri"/>
              </a:rPr>
              <a:t>användas</a:t>
            </a:r>
            <a:r>
              <a:rPr lang="en-US" sz="2400" dirty="0" smtClean="0">
                <a:solidFill>
                  <a:prstClr val="black"/>
                </a:solidFill>
                <a:latin typeface="Calibri"/>
              </a:rPr>
              <a:t> </a:t>
            </a:r>
            <a:r>
              <a:rPr lang="en-US" sz="2400" dirty="0" err="1" smtClean="0">
                <a:solidFill>
                  <a:prstClr val="black"/>
                </a:solidFill>
                <a:latin typeface="Calibri"/>
              </a:rPr>
              <a:t>för</a:t>
            </a:r>
            <a:r>
              <a:rPr lang="en-US" sz="2400" dirty="0" smtClean="0">
                <a:solidFill>
                  <a:prstClr val="black"/>
                </a:solidFill>
                <a:latin typeface="Calibri"/>
              </a:rPr>
              <a:t> </a:t>
            </a:r>
            <a:r>
              <a:rPr lang="en-US" sz="2400" dirty="0" err="1" smtClean="0">
                <a:solidFill>
                  <a:prstClr val="black"/>
                </a:solidFill>
                <a:latin typeface="Calibri"/>
              </a:rPr>
              <a:t>vattenrening</a:t>
            </a:r>
            <a:r>
              <a:rPr lang="en-US" sz="2400" dirty="0" smtClean="0">
                <a:solidFill>
                  <a:prstClr val="black"/>
                </a:solidFill>
                <a:latin typeface="Calibri"/>
              </a:rPr>
              <a:t> (N, P) </a:t>
            </a:r>
            <a:r>
              <a:rPr lang="en-US" sz="2400" dirty="0" err="1" smtClean="0">
                <a:solidFill>
                  <a:prstClr val="black"/>
                </a:solidFill>
                <a:latin typeface="Calibri"/>
              </a:rPr>
              <a:t>och</a:t>
            </a:r>
            <a:r>
              <a:rPr lang="en-US" sz="2400" dirty="0" smtClean="0">
                <a:solidFill>
                  <a:prstClr val="black"/>
                </a:solidFill>
                <a:latin typeface="Calibri"/>
              </a:rPr>
              <a:t> </a:t>
            </a:r>
            <a:r>
              <a:rPr lang="en-US" sz="2400" dirty="0" err="1" smtClean="0">
                <a:solidFill>
                  <a:prstClr val="black"/>
                </a:solidFill>
                <a:latin typeface="Calibri"/>
              </a:rPr>
              <a:t>rökgasrening</a:t>
            </a:r>
            <a:r>
              <a:rPr lang="en-US" sz="2400" dirty="0" smtClean="0">
                <a:solidFill>
                  <a:prstClr val="black"/>
                </a:solidFill>
                <a:latin typeface="Calibri"/>
              </a:rPr>
              <a:t> (CO</a:t>
            </a:r>
            <a:r>
              <a:rPr lang="en-US" sz="2400" baseline="-25000" dirty="0" smtClean="0">
                <a:solidFill>
                  <a:prstClr val="black"/>
                </a:solidFill>
                <a:latin typeface="Calibri"/>
              </a:rPr>
              <a:t>2</a:t>
            </a:r>
            <a:r>
              <a:rPr lang="en-US" sz="2400" dirty="0" smtClean="0">
                <a:solidFill>
                  <a:prstClr val="black"/>
                </a:solidFill>
                <a:latin typeface="Calibri"/>
              </a:rPr>
              <a:t>)</a:t>
            </a:r>
          </a:p>
          <a:p>
            <a:endParaRPr lang="en-US" sz="2400" dirty="0" smtClean="0">
              <a:solidFill>
                <a:prstClr val="black"/>
              </a:solidFill>
              <a:latin typeface="Calibri"/>
            </a:endParaRPr>
          </a:p>
          <a:p>
            <a:r>
              <a:rPr lang="en-US" sz="2400" dirty="0" err="1" smtClean="0">
                <a:solidFill>
                  <a:prstClr val="black"/>
                </a:solidFill>
                <a:latin typeface="Calibri"/>
              </a:rPr>
              <a:t>Fungerar</a:t>
            </a:r>
            <a:r>
              <a:rPr lang="en-US" sz="2400" dirty="0" smtClean="0">
                <a:solidFill>
                  <a:prstClr val="black"/>
                </a:solidFill>
                <a:latin typeface="Calibri"/>
              </a:rPr>
              <a:t> </a:t>
            </a:r>
            <a:r>
              <a:rPr lang="en-US" sz="2400" dirty="0" err="1" smtClean="0">
                <a:solidFill>
                  <a:prstClr val="black"/>
                </a:solidFill>
                <a:latin typeface="Calibri"/>
              </a:rPr>
              <a:t>som</a:t>
            </a:r>
            <a:r>
              <a:rPr lang="en-US" sz="2400" dirty="0" smtClean="0">
                <a:solidFill>
                  <a:prstClr val="black"/>
                </a:solidFill>
                <a:latin typeface="Calibri"/>
              </a:rPr>
              <a:t> </a:t>
            </a:r>
            <a:r>
              <a:rPr lang="en-US" sz="2400" dirty="0" err="1" smtClean="0">
                <a:solidFill>
                  <a:prstClr val="black"/>
                </a:solidFill>
                <a:latin typeface="Calibri"/>
              </a:rPr>
              <a:t>ett</a:t>
            </a:r>
            <a:r>
              <a:rPr lang="en-US" sz="2400" dirty="0" smtClean="0">
                <a:solidFill>
                  <a:prstClr val="black"/>
                </a:solidFill>
                <a:latin typeface="Calibri"/>
              </a:rPr>
              <a:t> </a:t>
            </a:r>
            <a:r>
              <a:rPr lang="en-US" sz="2400" dirty="0" err="1" smtClean="0">
                <a:solidFill>
                  <a:prstClr val="black"/>
                </a:solidFill>
                <a:latin typeface="Calibri"/>
              </a:rPr>
              <a:t>biologisk</a:t>
            </a:r>
            <a:r>
              <a:rPr lang="en-US" sz="2400" dirty="0" smtClean="0">
                <a:solidFill>
                  <a:prstClr val="black"/>
                </a:solidFill>
                <a:latin typeface="Calibri"/>
              </a:rPr>
              <a:t> filter</a:t>
            </a:r>
          </a:p>
          <a:p>
            <a:endParaRPr lang="en-US" sz="2400" dirty="0" smtClean="0">
              <a:solidFill>
                <a:prstClr val="black"/>
              </a:solidFill>
              <a:latin typeface="Calibri"/>
            </a:endParaRPr>
          </a:p>
        </p:txBody>
      </p:sp>
      <p:sp>
        <p:nvSpPr>
          <p:cNvPr id="7" name="Right Arrow 6"/>
          <p:cNvSpPr/>
          <p:nvPr/>
        </p:nvSpPr>
        <p:spPr>
          <a:xfrm>
            <a:off x="812801" y="1891438"/>
            <a:ext cx="1625600" cy="999266"/>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prstClr val="black"/>
                </a:solidFill>
              </a:rPr>
              <a:t>CO</a:t>
            </a:r>
            <a:r>
              <a:rPr lang="en-US" sz="3200" b="1" baseline="-25000" dirty="0" smtClean="0">
                <a:solidFill>
                  <a:prstClr val="black"/>
                </a:solidFill>
              </a:rPr>
              <a:t>2</a:t>
            </a:r>
            <a:endParaRPr lang="en-US" sz="3200" b="1" baseline="-25000" dirty="0">
              <a:solidFill>
                <a:prstClr val="black"/>
              </a:solidFill>
            </a:endParaRPr>
          </a:p>
        </p:txBody>
      </p:sp>
      <p:sp>
        <p:nvSpPr>
          <p:cNvPr id="8" name="Right Arrow 7"/>
          <p:cNvSpPr/>
          <p:nvPr/>
        </p:nvSpPr>
        <p:spPr>
          <a:xfrm>
            <a:off x="874200" y="3088872"/>
            <a:ext cx="1665800" cy="505228"/>
          </a:xfrm>
          <a:prstGeom prst="right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000000"/>
                </a:solidFill>
              </a:rPr>
              <a:t>Näring</a:t>
            </a:r>
            <a:endParaRPr lang="en-US" dirty="0">
              <a:solidFill>
                <a:srgbClr val="000000"/>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3036807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8" descr="IMG_070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 name="Right Arrow 4"/>
          <p:cNvSpPr/>
          <p:nvPr/>
        </p:nvSpPr>
        <p:spPr>
          <a:xfrm>
            <a:off x="0" y="959925"/>
            <a:ext cx="2775187" cy="1930779"/>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prstClr val="black"/>
                </a:solidFill>
              </a:rPr>
              <a:t>CO</a:t>
            </a:r>
            <a:r>
              <a:rPr lang="en-US" sz="3200" b="1" baseline="-25000" dirty="0" smtClean="0">
                <a:solidFill>
                  <a:prstClr val="black"/>
                </a:solidFill>
              </a:rPr>
              <a:t>2</a:t>
            </a:r>
            <a:endParaRPr lang="en-US" sz="3200" b="1" baseline="-25000" dirty="0">
              <a:solidFill>
                <a:prstClr val="black"/>
              </a:solidFill>
            </a:endParaRPr>
          </a:p>
        </p:txBody>
      </p:sp>
      <p:sp>
        <p:nvSpPr>
          <p:cNvPr id="6" name="Right Arrow 5"/>
          <p:cNvSpPr/>
          <p:nvPr/>
        </p:nvSpPr>
        <p:spPr>
          <a:xfrm>
            <a:off x="0" y="3856094"/>
            <a:ext cx="2775187" cy="1930779"/>
          </a:xfrm>
          <a:prstGeom prst="rightArrow">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prstClr val="black"/>
                </a:solidFill>
              </a:rPr>
              <a:t>H</a:t>
            </a:r>
            <a:r>
              <a:rPr lang="en-US" sz="3200" b="1" baseline="-25000" dirty="0" smtClean="0">
                <a:solidFill>
                  <a:prstClr val="black"/>
                </a:solidFill>
              </a:rPr>
              <a:t>2</a:t>
            </a:r>
            <a:r>
              <a:rPr lang="en-US" sz="3200" b="1" dirty="0" smtClean="0">
                <a:solidFill>
                  <a:prstClr val="black"/>
                </a:solidFill>
              </a:rPr>
              <a:t>O</a:t>
            </a:r>
            <a:endParaRPr lang="en-US" sz="3200" b="1" dirty="0">
              <a:solidFill>
                <a:prstClr val="black"/>
              </a:solidFill>
            </a:endParaRPr>
          </a:p>
        </p:txBody>
      </p:sp>
      <p:sp>
        <p:nvSpPr>
          <p:cNvPr id="7" name="Right Arrow 6"/>
          <p:cNvSpPr/>
          <p:nvPr/>
        </p:nvSpPr>
        <p:spPr>
          <a:xfrm>
            <a:off x="0" y="3094578"/>
            <a:ext cx="2317987" cy="507677"/>
          </a:xfrm>
          <a:prstGeom prst="right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000000"/>
                </a:solidFill>
              </a:rPr>
              <a:t>Närsalter</a:t>
            </a:r>
            <a:endParaRPr lang="en-US" dirty="0">
              <a:solidFill>
                <a:srgbClr val="000000"/>
              </a:solidFill>
            </a:endParaRPr>
          </a:p>
        </p:txBody>
      </p:sp>
      <p:sp>
        <p:nvSpPr>
          <p:cNvPr id="9" name="Right Arrow 8"/>
          <p:cNvSpPr/>
          <p:nvPr/>
        </p:nvSpPr>
        <p:spPr>
          <a:xfrm>
            <a:off x="5926043" y="1054598"/>
            <a:ext cx="3217957" cy="1930779"/>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prstClr val="black"/>
                </a:solidFill>
              </a:rPr>
              <a:t>O</a:t>
            </a:r>
            <a:r>
              <a:rPr lang="en-US" sz="3200" b="1" baseline="-25000" dirty="0" smtClean="0">
                <a:solidFill>
                  <a:prstClr val="black"/>
                </a:solidFill>
              </a:rPr>
              <a:t>2</a:t>
            </a:r>
            <a:endParaRPr lang="en-US" sz="3200" b="1" baseline="-25000" dirty="0">
              <a:solidFill>
                <a:prstClr val="black"/>
              </a:solidFill>
            </a:endParaRPr>
          </a:p>
        </p:txBody>
      </p:sp>
      <p:sp>
        <p:nvSpPr>
          <p:cNvPr id="10" name="Right Arrow 9"/>
          <p:cNvSpPr/>
          <p:nvPr/>
        </p:nvSpPr>
        <p:spPr>
          <a:xfrm>
            <a:off x="5765801" y="3856094"/>
            <a:ext cx="3378200" cy="1930779"/>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solidFill>
                  <a:prstClr val="black"/>
                </a:solidFill>
              </a:rPr>
              <a:t>Proteiner</a:t>
            </a:r>
            <a:r>
              <a:rPr lang="en-US" sz="2400" b="1" dirty="0" smtClean="0">
                <a:solidFill>
                  <a:prstClr val="black"/>
                </a:solidFill>
              </a:rPr>
              <a:t>, </a:t>
            </a:r>
            <a:r>
              <a:rPr lang="en-US" sz="2400" b="1" dirty="0" err="1" smtClean="0">
                <a:solidFill>
                  <a:prstClr val="black"/>
                </a:solidFill>
              </a:rPr>
              <a:t>Socker</a:t>
            </a:r>
            <a:r>
              <a:rPr lang="en-US" sz="2400" b="1" dirty="0" smtClean="0">
                <a:solidFill>
                  <a:prstClr val="black"/>
                </a:solidFill>
              </a:rPr>
              <a:t>, </a:t>
            </a:r>
            <a:r>
              <a:rPr lang="en-US" sz="2400" b="1" dirty="0" err="1" smtClean="0">
                <a:solidFill>
                  <a:prstClr val="black"/>
                </a:solidFill>
              </a:rPr>
              <a:t>Fettsyror</a:t>
            </a:r>
            <a:r>
              <a:rPr lang="en-US" sz="2400" b="1" dirty="0" smtClean="0">
                <a:solidFill>
                  <a:prstClr val="black"/>
                </a:solidFill>
              </a:rPr>
              <a:t>, </a:t>
            </a:r>
            <a:r>
              <a:rPr lang="en-US" sz="2400" b="1" dirty="0" err="1" smtClean="0">
                <a:solidFill>
                  <a:prstClr val="black"/>
                </a:solidFill>
              </a:rPr>
              <a:t>Vitaminer</a:t>
            </a:r>
            <a:r>
              <a:rPr lang="en-US" sz="2400" b="1" dirty="0" smtClean="0">
                <a:solidFill>
                  <a:prstClr val="black"/>
                </a:solidFill>
              </a:rPr>
              <a:t>, </a:t>
            </a:r>
            <a:r>
              <a:rPr lang="en-US" sz="2400" b="1" dirty="0" err="1" smtClean="0">
                <a:solidFill>
                  <a:prstClr val="black"/>
                </a:solidFill>
              </a:rPr>
              <a:t>Mineraler</a:t>
            </a:r>
            <a:endParaRPr lang="en-US" sz="2400" b="1" dirty="0">
              <a:solidFill>
                <a:prstClr val="black"/>
              </a:solidFill>
            </a:endParaRPr>
          </a:p>
        </p:txBody>
      </p:sp>
      <p:sp>
        <p:nvSpPr>
          <p:cNvPr id="11" name="TextBox 10"/>
          <p:cNvSpPr txBox="1"/>
          <p:nvPr/>
        </p:nvSpPr>
        <p:spPr>
          <a:xfrm>
            <a:off x="7275430" y="408267"/>
            <a:ext cx="1636611" cy="646331"/>
          </a:xfrm>
          <a:prstGeom prst="rect">
            <a:avLst/>
          </a:prstGeom>
          <a:noFill/>
        </p:spPr>
        <p:txBody>
          <a:bodyPr wrap="none" rtlCol="0">
            <a:spAutoFit/>
          </a:bodyPr>
          <a:lstStyle/>
          <a:p>
            <a:r>
              <a:rPr lang="en-US" sz="3600" dirty="0" err="1" smtClean="0">
                <a:solidFill>
                  <a:prstClr val="white"/>
                </a:solidFill>
              </a:rPr>
              <a:t>Ren</a:t>
            </a:r>
            <a:r>
              <a:rPr lang="en-US" sz="3600" dirty="0" smtClean="0">
                <a:solidFill>
                  <a:prstClr val="white"/>
                </a:solidFill>
              </a:rPr>
              <a:t> </a:t>
            </a:r>
            <a:r>
              <a:rPr lang="en-US" sz="3600" dirty="0" err="1" smtClean="0">
                <a:solidFill>
                  <a:prstClr val="white"/>
                </a:solidFill>
              </a:rPr>
              <a:t>luft</a:t>
            </a:r>
            <a:endParaRPr lang="en-US" sz="3600" dirty="0">
              <a:solidFill>
                <a:prstClr val="white"/>
              </a:solidFill>
            </a:endParaRPr>
          </a:p>
        </p:txBody>
      </p:sp>
      <p:sp>
        <p:nvSpPr>
          <p:cNvPr id="12" name="TextBox 11"/>
          <p:cNvSpPr txBox="1"/>
          <p:nvPr/>
        </p:nvSpPr>
        <p:spPr>
          <a:xfrm>
            <a:off x="6771611" y="5786873"/>
            <a:ext cx="2354355" cy="646331"/>
          </a:xfrm>
          <a:prstGeom prst="rect">
            <a:avLst/>
          </a:prstGeom>
          <a:noFill/>
        </p:spPr>
        <p:txBody>
          <a:bodyPr wrap="none" rtlCol="0">
            <a:spAutoFit/>
          </a:bodyPr>
          <a:lstStyle/>
          <a:p>
            <a:r>
              <a:rPr lang="en-US" sz="3600" dirty="0" smtClean="0">
                <a:solidFill>
                  <a:prstClr val="white"/>
                </a:solidFill>
              </a:rPr>
              <a:t>“</a:t>
            </a:r>
            <a:r>
              <a:rPr lang="en-US" sz="3600" dirty="0" err="1" smtClean="0">
                <a:solidFill>
                  <a:prstClr val="white"/>
                </a:solidFill>
              </a:rPr>
              <a:t>Grön</a:t>
            </a:r>
            <a:r>
              <a:rPr lang="en-US" sz="3600" dirty="0" smtClean="0">
                <a:solidFill>
                  <a:prstClr val="white"/>
                </a:solidFill>
              </a:rPr>
              <a:t> mat”</a:t>
            </a:r>
            <a:endParaRPr lang="en-US" sz="3600" dirty="0">
              <a:solidFill>
                <a:prstClr val="white"/>
              </a:solidFill>
            </a:endParaRPr>
          </a:p>
        </p:txBody>
      </p:sp>
      <p:pic>
        <p:nvPicPr>
          <p:cNvPr id="13" name="Picture 4" descr="Dun2.JPG"/>
          <p:cNvPicPr>
            <a:picLocks noChangeAspect="1"/>
          </p:cNvPicPr>
          <p:nvPr/>
        </p:nvPicPr>
        <p:blipFill>
          <a:blip r:embed="rId4"/>
          <a:srcRect/>
          <a:stretch>
            <a:fillRect/>
          </a:stretch>
        </p:blipFill>
        <p:spPr bwMode="auto">
          <a:xfrm>
            <a:off x="2938751" y="2305211"/>
            <a:ext cx="2623850" cy="2273300"/>
          </a:xfrm>
          <a:prstGeom prst="rect">
            <a:avLst/>
          </a:prstGeom>
          <a:noFill/>
          <a:ln w="9525">
            <a:noFill/>
            <a:miter lim="800000"/>
            <a:headEnd/>
            <a:tailEnd/>
          </a:ln>
        </p:spPr>
      </p:pic>
    </p:spTree>
    <p:extLst>
      <p:ext uri="{BB962C8B-B14F-4D97-AF65-F5344CB8AC3E}">
        <p14:creationId xmlns:p14="http://schemas.microsoft.com/office/powerpoint/2010/main" val="189121745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Degerhamn20hamn201.jpg"/>
          <p:cNvPicPr>
            <a:picLocks noChangeAspect="1"/>
          </p:cNvPicPr>
          <p:nvPr/>
        </p:nvPicPr>
        <p:blipFill>
          <a:blip r:embed="rId3"/>
          <a:srcRect l="-27047" r="-27047"/>
          <a:stretch>
            <a:fillRect/>
          </a:stretch>
        </p:blipFill>
        <p:spPr>
          <a:xfrm>
            <a:off x="-1308100" y="889001"/>
            <a:ext cx="7274146" cy="4000500"/>
          </a:xfrm>
          <a:prstGeom prst="rect">
            <a:avLst/>
          </a:prstGeom>
        </p:spPr>
      </p:pic>
      <p:pic>
        <p:nvPicPr>
          <p:cNvPr id="4" name="Picture 3" descr="reningsver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2120899"/>
            <a:ext cx="4245188" cy="2768601"/>
          </a:xfrm>
          <a:prstGeom prst="rect">
            <a:avLst/>
          </a:prstGeom>
        </p:spPr>
      </p:pic>
      <p:sp>
        <p:nvSpPr>
          <p:cNvPr id="5" name="TextBox 4"/>
          <p:cNvSpPr txBox="1"/>
          <p:nvPr/>
        </p:nvSpPr>
        <p:spPr>
          <a:xfrm>
            <a:off x="6477000" y="5422900"/>
            <a:ext cx="2392752" cy="523220"/>
          </a:xfrm>
          <a:prstGeom prst="rect">
            <a:avLst/>
          </a:prstGeom>
          <a:noFill/>
        </p:spPr>
        <p:txBody>
          <a:bodyPr wrap="none" rtlCol="0">
            <a:spAutoFit/>
          </a:bodyPr>
          <a:lstStyle/>
          <a:p>
            <a:r>
              <a:rPr lang="en-US" sz="2800" dirty="0" smtClean="0">
                <a:latin typeface="Arial Black"/>
                <a:cs typeface="Arial Black"/>
              </a:rPr>
              <a:t>ALGOLAND</a:t>
            </a:r>
            <a:endParaRPr lang="en-US" sz="2800" dirty="0">
              <a:latin typeface="Arial Black"/>
              <a:cs typeface="Arial Black"/>
            </a:endParaRPr>
          </a:p>
        </p:txBody>
      </p:sp>
      <p:sp>
        <p:nvSpPr>
          <p:cNvPr id="6" name="TextBox 5"/>
          <p:cNvSpPr txBox="1"/>
          <p:nvPr/>
        </p:nvSpPr>
        <p:spPr>
          <a:xfrm>
            <a:off x="482600" y="366067"/>
            <a:ext cx="3015369" cy="461665"/>
          </a:xfrm>
          <a:prstGeom prst="rect">
            <a:avLst/>
          </a:prstGeom>
          <a:noFill/>
        </p:spPr>
        <p:txBody>
          <a:bodyPr wrap="none" rtlCol="0">
            <a:spAutoFit/>
          </a:bodyPr>
          <a:lstStyle/>
          <a:p>
            <a:r>
              <a:rPr lang="en-US" sz="2400" dirty="0" err="1" smtClean="0">
                <a:latin typeface="Arial Black"/>
                <a:cs typeface="Arial Black"/>
              </a:rPr>
              <a:t>Rökgas</a:t>
            </a:r>
            <a:r>
              <a:rPr lang="en-US" sz="2400" dirty="0" smtClean="0">
                <a:latin typeface="Arial Black"/>
                <a:cs typeface="Arial Black"/>
              </a:rPr>
              <a:t> / </a:t>
            </a:r>
            <a:r>
              <a:rPr lang="en-US" sz="2400" dirty="0" err="1" smtClean="0">
                <a:latin typeface="Arial Black"/>
                <a:cs typeface="Arial Black"/>
              </a:rPr>
              <a:t>Industri</a:t>
            </a:r>
            <a:endParaRPr lang="en-US" sz="2400" dirty="0">
              <a:latin typeface="Arial Black"/>
              <a:cs typeface="Arial Black"/>
            </a:endParaRPr>
          </a:p>
        </p:txBody>
      </p:sp>
      <p:sp>
        <p:nvSpPr>
          <p:cNvPr id="8" name="TextBox 7"/>
          <p:cNvSpPr txBox="1"/>
          <p:nvPr/>
        </p:nvSpPr>
        <p:spPr>
          <a:xfrm>
            <a:off x="5344268" y="366067"/>
            <a:ext cx="2265464" cy="461665"/>
          </a:xfrm>
          <a:prstGeom prst="rect">
            <a:avLst/>
          </a:prstGeom>
          <a:noFill/>
        </p:spPr>
        <p:txBody>
          <a:bodyPr wrap="none" rtlCol="0">
            <a:spAutoFit/>
          </a:bodyPr>
          <a:lstStyle/>
          <a:p>
            <a:r>
              <a:rPr lang="en-US" sz="2400" dirty="0" err="1" smtClean="0">
                <a:latin typeface="Arial Black"/>
                <a:cs typeface="Arial Black"/>
              </a:rPr>
              <a:t>Reningsverk</a:t>
            </a:r>
            <a:endParaRPr lang="en-US" sz="2400" dirty="0">
              <a:latin typeface="Arial Black"/>
              <a:cs typeface="Arial Black"/>
            </a:endParaRPr>
          </a:p>
        </p:txBody>
      </p:sp>
    </p:spTree>
    <p:extLst>
      <p:ext uri="{BB962C8B-B14F-4D97-AF65-F5344CB8AC3E}">
        <p14:creationId xmlns:p14="http://schemas.microsoft.com/office/powerpoint/2010/main" val="66857811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p 21"/>
          <p:cNvGrpSpPr/>
          <p:nvPr/>
        </p:nvGrpSpPr>
        <p:grpSpPr>
          <a:xfrm>
            <a:off x="400543" y="4846699"/>
            <a:ext cx="1350150" cy="1395155"/>
            <a:chOff x="746575" y="593685"/>
            <a:chExt cx="1350150" cy="1395155"/>
          </a:xfrm>
          <a:solidFill>
            <a:srgbClr val="8EB4E3"/>
          </a:solidFill>
        </p:grpSpPr>
        <p:sp>
          <p:nvSpPr>
            <p:cNvPr id="25" name="Ellips 24"/>
            <p:cNvSpPr/>
            <p:nvPr/>
          </p:nvSpPr>
          <p:spPr bwMode="auto">
            <a:xfrm>
              <a:off x="746575" y="593685"/>
              <a:ext cx="1350150" cy="1395155"/>
            </a:xfrm>
            <a:prstGeom prst="ellips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v-SE">
                <a:solidFill>
                  <a:prstClr val="black"/>
                </a:solidFill>
                <a:latin typeface="Calibri"/>
                <a:ea typeface="ＭＳ Ｐゴシック" charset="0"/>
                <a:cs typeface="Arial" charset="0"/>
              </a:endParaRPr>
            </a:p>
          </p:txBody>
        </p:sp>
        <p:sp>
          <p:nvSpPr>
            <p:cNvPr id="26" name="textruta 25"/>
            <p:cNvSpPr txBox="1"/>
            <p:nvPr/>
          </p:nvSpPr>
          <p:spPr>
            <a:xfrm>
              <a:off x="944235" y="1043734"/>
              <a:ext cx="990110" cy="461665"/>
            </a:xfrm>
            <a:prstGeom prst="rect">
              <a:avLst/>
            </a:prstGeom>
            <a:grpFill/>
          </p:spPr>
          <p:txBody>
            <a:bodyPr wrap="square" rtlCol="0">
              <a:spAutoFit/>
            </a:bodyPr>
            <a:lstStyle/>
            <a:p>
              <a:pPr algn="ctr"/>
              <a:r>
                <a:rPr lang="sv-SE" sz="2400" dirty="0" smtClean="0">
                  <a:solidFill>
                    <a:prstClr val="black"/>
                  </a:solidFill>
                  <a:latin typeface="Calibri"/>
                </a:rPr>
                <a:t>N &amp; P</a:t>
              </a:r>
              <a:endParaRPr lang="sv-SE" sz="2400" dirty="0">
                <a:solidFill>
                  <a:prstClr val="black"/>
                </a:solidFill>
                <a:latin typeface="Calibri"/>
              </a:endParaRPr>
            </a:p>
          </p:txBody>
        </p:sp>
      </p:grpSp>
      <p:pic>
        <p:nvPicPr>
          <p:cNvPr id="5" name="Content Placeholder 3" descr="Degerhamn20hamn201.jpg"/>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141720" y="98630"/>
            <a:ext cx="3099045" cy="1653554"/>
          </a:xfrm>
        </p:spPr>
      </p:pic>
      <p:pic>
        <p:nvPicPr>
          <p:cNvPr id="6" name="Picture 7" descr="large_Waste7090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38570" y="4734145"/>
            <a:ext cx="3105345" cy="1817616"/>
          </a:xfrm>
          <a:prstGeom prst="rect">
            <a:avLst/>
          </a:prstGeom>
        </p:spPr>
      </p:pic>
      <p:sp>
        <p:nvSpPr>
          <p:cNvPr id="9" name="Ellips 8"/>
          <p:cNvSpPr/>
          <p:nvPr/>
        </p:nvSpPr>
        <p:spPr bwMode="auto">
          <a:xfrm>
            <a:off x="6474205" y="2558069"/>
            <a:ext cx="1530170" cy="1485165"/>
          </a:xfrm>
          <a:prstGeom prst="ellipse">
            <a:avLst/>
          </a:prstGeom>
          <a:solidFill>
            <a:srgbClr val="008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v-SE">
              <a:solidFill>
                <a:prstClr val="black"/>
              </a:solidFill>
              <a:latin typeface="Calibri"/>
              <a:ea typeface="ＭＳ Ｐゴシック" charset="0"/>
              <a:cs typeface="Arial" charset="0"/>
            </a:endParaRPr>
          </a:p>
        </p:txBody>
      </p:sp>
      <p:sp>
        <p:nvSpPr>
          <p:cNvPr id="10" name="textruta 9"/>
          <p:cNvSpPr txBox="1"/>
          <p:nvPr/>
        </p:nvSpPr>
        <p:spPr>
          <a:xfrm>
            <a:off x="6368365" y="3008119"/>
            <a:ext cx="1736685" cy="461665"/>
          </a:xfrm>
          <a:prstGeom prst="rect">
            <a:avLst/>
          </a:prstGeom>
          <a:noFill/>
        </p:spPr>
        <p:txBody>
          <a:bodyPr wrap="square" rtlCol="0">
            <a:spAutoFit/>
          </a:bodyPr>
          <a:lstStyle/>
          <a:p>
            <a:pPr algn="ctr"/>
            <a:r>
              <a:rPr lang="sv-SE" sz="2400" b="1" dirty="0" err="1" smtClean="0">
                <a:solidFill>
                  <a:prstClr val="black"/>
                </a:solidFill>
                <a:latin typeface="Calibri"/>
              </a:rPr>
              <a:t>Biomass</a:t>
            </a:r>
            <a:endParaRPr lang="sv-SE" sz="2400" b="1" dirty="0">
              <a:solidFill>
                <a:prstClr val="black"/>
              </a:solidFill>
              <a:latin typeface="Calibri"/>
            </a:endParaRPr>
          </a:p>
        </p:txBody>
      </p:sp>
      <p:sp>
        <p:nvSpPr>
          <p:cNvPr id="11" name="Rektangel 10"/>
          <p:cNvSpPr/>
          <p:nvPr/>
        </p:nvSpPr>
        <p:spPr bwMode="auto">
          <a:xfrm>
            <a:off x="3061172" y="2618910"/>
            <a:ext cx="1260140" cy="1305145"/>
          </a:xfrm>
          <a:prstGeom prst="rect">
            <a:avLst/>
          </a:prstGeom>
          <a:solidFill>
            <a:srgbClr val="008000"/>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v-SE">
              <a:solidFill>
                <a:prstClr val="black"/>
              </a:solidFill>
              <a:latin typeface="Calibri"/>
              <a:ea typeface="ＭＳ Ｐゴシック" charset="0"/>
              <a:cs typeface="Arial" charset="0"/>
            </a:endParaRPr>
          </a:p>
        </p:txBody>
      </p:sp>
      <p:sp>
        <p:nvSpPr>
          <p:cNvPr id="8" name="textruta 7"/>
          <p:cNvSpPr txBox="1"/>
          <p:nvPr/>
        </p:nvSpPr>
        <p:spPr>
          <a:xfrm>
            <a:off x="3048396" y="3059668"/>
            <a:ext cx="1215134" cy="461665"/>
          </a:xfrm>
          <a:prstGeom prst="rect">
            <a:avLst/>
          </a:prstGeom>
          <a:noFill/>
        </p:spPr>
        <p:txBody>
          <a:bodyPr wrap="square" rtlCol="0">
            <a:spAutoFit/>
          </a:bodyPr>
          <a:lstStyle/>
          <a:p>
            <a:pPr algn="ctr"/>
            <a:r>
              <a:rPr lang="sv-SE" sz="2400" b="1" dirty="0" err="1" smtClean="0">
                <a:solidFill>
                  <a:prstClr val="black"/>
                </a:solidFill>
                <a:latin typeface="Calibri"/>
              </a:rPr>
              <a:t>Algae</a:t>
            </a:r>
            <a:endParaRPr lang="sv-SE" sz="2400" b="1" dirty="0">
              <a:solidFill>
                <a:prstClr val="black"/>
              </a:solidFill>
              <a:latin typeface="Calibri"/>
            </a:endParaRPr>
          </a:p>
        </p:txBody>
      </p:sp>
      <p:grpSp>
        <p:nvGrpSpPr>
          <p:cNvPr id="19" name="Grupp 18"/>
          <p:cNvGrpSpPr/>
          <p:nvPr/>
        </p:nvGrpSpPr>
        <p:grpSpPr>
          <a:xfrm>
            <a:off x="316619" y="157145"/>
            <a:ext cx="1350150" cy="1395155"/>
            <a:chOff x="746575" y="593685"/>
            <a:chExt cx="1350150" cy="1395155"/>
          </a:xfrm>
        </p:grpSpPr>
        <p:sp>
          <p:nvSpPr>
            <p:cNvPr id="13" name="Ellips 12"/>
            <p:cNvSpPr/>
            <p:nvPr/>
          </p:nvSpPr>
          <p:spPr bwMode="auto">
            <a:xfrm>
              <a:off x="746575" y="593685"/>
              <a:ext cx="1350150" cy="1395155"/>
            </a:xfrm>
            <a:prstGeom prst="ellips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v-SE">
                <a:solidFill>
                  <a:prstClr val="black"/>
                </a:solidFill>
                <a:latin typeface="Calibri"/>
                <a:ea typeface="ＭＳ Ｐゴシック" charset="0"/>
                <a:cs typeface="Arial" charset="0"/>
              </a:endParaRPr>
            </a:p>
          </p:txBody>
        </p:sp>
        <p:sp>
          <p:nvSpPr>
            <p:cNvPr id="14" name="textruta 13"/>
            <p:cNvSpPr txBox="1"/>
            <p:nvPr/>
          </p:nvSpPr>
          <p:spPr>
            <a:xfrm>
              <a:off x="926595" y="1339716"/>
              <a:ext cx="990110" cy="461665"/>
            </a:xfrm>
            <a:prstGeom prst="rect">
              <a:avLst/>
            </a:prstGeom>
            <a:noFill/>
          </p:spPr>
          <p:txBody>
            <a:bodyPr wrap="square" rtlCol="0">
              <a:spAutoFit/>
            </a:bodyPr>
            <a:lstStyle/>
            <a:p>
              <a:pPr algn="ctr"/>
              <a:r>
                <a:rPr lang="sv-SE" sz="2400" dirty="0" smtClean="0">
                  <a:solidFill>
                    <a:prstClr val="black"/>
                  </a:solidFill>
                  <a:latin typeface="Calibri"/>
                </a:rPr>
                <a:t>CO</a:t>
              </a:r>
              <a:r>
                <a:rPr lang="sv-SE" sz="2400" baseline="-25000" dirty="0" smtClean="0">
                  <a:solidFill>
                    <a:prstClr val="black"/>
                  </a:solidFill>
                  <a:latin typeface="Calibri"/>
                </a:rPr>
                <a:t>2</a:t>
              </a:r>
              <a:endParaRPr lang="sv-SE" sz="2400" dirty="0">
                <a:solidFill>
                  <a:prstClr val="black"/>
                </a:solidFill>
                <a:latin typeface="Calibri"/>
              </a:endParaRPr>
            </a:p>
          </p:txBody>
        </p:sp>
      </p:grpSp>
      <p:sp>
        <p:nvSpPr>
          <p:cNvPr id="20" name="Högerböjd 19"/>
          <p:cNvSpPr/>
          <p:nvPr/>
        </p:nvSpPr>
        <p:spPr bwMode="auto">
          <a:xfrm>
            <a:off x="4576755" y="2033844"/>
            <a:ext cx="1170130" cy="2745305"/>
          </a:xfrm>
          <a:prstGeom prst="curvedRightArrow">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v-SE">
              <a:solidFill>
                <a:prstClr val="black"/>
              </a:solidFill>
              <a:latin typeface="Calibri"/>
              <a:ea typeface="ＭＳ Ｐゴシック" charset="0"/>
              <a:cs typeface="Arial" charset="0"/>
            </a:endParaRPr>
          </a:p>
        </p:txBody>
      </p:sp>
      <p:sp>
        <p:nvSpPr>
          <p:cNvPr id="21" name="Högerböjd 20"/>
          <p:cNvSpPr/>
          <p:nvPr/>
        </p:nvSpPr>
        <p:spPr bwMode="auto">
          <a:xfrm rot="10800000">
            <a:off x="1637411" y="1945639"/>
            <a:ext cx="1170130" cy="2700300"/>
          </a:xfrm>
          <a:prstGeom prst="curvedRightArrow">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v-SE">
              <a:solidFill>
                <a:prstClr val="black"/>
              </a:solidFill>
              <a:latin typeface="Calibri"/>
              <a:ea typeface="ＭＳ Ｐゴシック" charset="0"/>
              <a:cs typeface="Arial" charset="0"/>
            </a:endParaRPr>
          </a:p>
        </p:txBody>
      </p:sp>
      <p:sp>
        <p:nvSpPr>
          <p:cNvPr id="23" name="textruta 22"/>
          <p:cNvSpPr txBox="1"/>
          <p:nvPr/>
        </p:nvSpPr>
        <p:spPr>
          <a:xfrm>
            <a:off x="385185" y="1977312"/>
            <a:ext cx="1440160" cy="461665"/>
          </a:xfrm>
          <a:prstGeom prst="rect">
            <a:avLst/>
          </a:prstGeom>
          <a:noFill/>
        </p:spPr>
        <p:txBody>
          <a:bodyPr wrap="square" rtlCol="0">
            <a:spAutoFit/>
          </a:bodyPr>
          <a:lstStyle/>
          <a:p>
            <a:pPr algn="ctr"/>
            <a:r>
              <a:rPr lang="sv-SE" sz="2400" dirty="0" smtClean="0">
                <a:solidFill>
                  <a:prstClr val="black"/>
                </a:solidFill>
                <a:latin typeface="Calibri"/>
              </a:rPr>
              <a:t>Heat</a:t>
            </a:r>
            <a:endParaRPr lang="sv-SE" sz="2400" dirty="0">
              <a:solidFill>
                <a:prstClr val="black"/>
              </a:solidFill>
              <a:latin typeface="Calibri"/>
            </a:endParaRPr>
          </a:p>
        </p:txBody>
      </p:sp>
      <p:sp>
        <p:nvSpPr>
          <p:cNvPr id="24" name="textruta 23"/>
          <p:cNvSpPr txBox="1"/>
          <p:nvPr/>
        </p:nvSpPr>
        <p:spPr>
          <a:xfrm>
            <a:off x="5570482" y="4203519"/>
            <a:ext cx="1395155" cy="461665"/>
          </a:xfrm>
          <a:prstGeom prst="rect">
            <a:avLst/>
          </a:prstGeom>
          <a:noFill/>
        </p:spPr>
        <p:txBody>
          <a:bodyPr wrap="square" rtlCol="0">
            <a:spAutoFit/>
          </a:bodyPr>
          <a:lstStyle/>
          <a:p>
            <a:pPr algn="ctr"/>
            <a:r>
              <a:rPr lang="sv-SE" sz="2400" dirty="0" err="1" smtClean="0">
                <a:solidFill>
                  <a:prstClr val="black"/>
                </a:solidFill>
                <a:latin typeface="Calibri"/>
              </a:rPr>
              <a:t>Cooling</a:t>
            </a:r>
            <a:endParaRPr lang="sv-SE" sz="2400" dirty="0">
              <a:solidFill>
                <a:prstClr val="black"/>
              </a:solidFill>
              <a:latin typeface="Calibri"/>
            </a:endParaRPr>
          </a:p>
        </p:txBody>
      </p:sp>
      <p:sp>
        <p:nvSpPr>
          <p:cNvPr id="29" name="Höger 28"/>
          <p:cNvSpPr/>
          <p:nvPr/>
        </p:nvSpPr>
        <p:spPr bwMode="auto">
          <a:xfrm>
            <a:off x="5063895" y="3203975"/>
            <a:ext cx="1198213" cy="301091"/>
          </a:xfrm>
          <a:prstGeom prst="rightArrow">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v-SE">
              <a:solidFill>
                <a:prstClr val="black"/>
              </a:solidFill>
              <a:latin typeface="Calibri"/>
              <a:ea typeface="ＭＳ Ｐゴシック" charset="0"/>
              <a:cs typeface="Arial" charset="0"/>
            </a:endParaRPr>
          </a:p>
        </p:txBody>
      </p:sp>
      <p:sp>
        <p:nvSpPr>
          <p:cNvPr id="32" name="Ned 31"/>
          <p:cNvSpPr/>
          <p:nvPr/>
        </p:nvSpPr>
        <p:spPr bwMode="auto">
          <a:xfrm>
            <a:off x="3556227" y="1808821"/>
            <a:ext cx="247528" cy="720080"/>
          </a:xfrm>
          <a:prstGeom prst="downArrow">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v-SE">
              <a:solidFill>
                <a:prstClr val="black"/>
              </a:solidFill>
              <a:latin typeface="Calibri"/>
              <a:ea typeface="ＭＳ Ｐゴシック" charset="0"/>
              <a:cs typeface="Arial" charset="0"/>
            </a:endParaRPr>
          </a:p>
        </p:txBody>
      </p:sp>
      <p:sp>
        <p:nvSpPr>
          <p:cNvPr id="33" name="Ned 32"/>
          <p:cNvSpPr/>
          <p:nvPr/>
        </p:nvSpPr>
        <p:spPr bwMode="auto">
          <a:xfrm rot="10800000">
            <a:off x="3556228" y="3969060"/>
            <a:ext cx="270030" cy="720080"/>
          </a:xfrm>
          <a:prstGeom prst="downArrow">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v-SE">
              <a:solidFill>
                <a:prstClr val="black"/>
              </a:solidFill>
              <a:latin typeface="Calibri"/>
              <a:ea typeface="ＭＳ Ｐゴシック" charset="0"/>
              <a:cs typeface="Arial" charset="0"/>
            </a:endParaRPr>
          </a:p>
        </p:txBody>
      </p:sp>
      <p:sp>
        <p:nvSpPr>
          <p:cNvPr id="34" name="textruta 33"/>
          <p:cNvSpPr txBox="1"/>
          <p:nvPr/>
        </p:nvSpPr>
        <p:spPr>
          <a:xfrm>
            <a:off x="226609" y="337164"/>
            <a:ext cx="1440160" cy="461665"/>
          </a:xfrm>
          <a:prstGeom prst="rect">
            <a:avLst/>
          </a:prstGeom>
          <a:noFill/>
        </p:spPr>
        <p:txBody>
          <a:bodyPr wrap="square" rtlCol="0">
            <a:spAutoFit/>
          </a:bodyPr>
          <a:lstStyle/>
          <a:p>
            <a:pPr algn="ctr"/>
            <a:r>
              <a:rPr lang="sv-SE" sz="2400" dirty="0" err="1" smtClean="0">
                <a:solidFill>
                  <a:prstClr val="black"/>
                </a:solidFill>
                <a:latin typeface="Calibri"/>
              </a:rPr>
              <a:t>Flue</a:t>
            </a:r>
            <a:r>
              <a:rPr lang="sv-SE" sz="2400" dirty="0" smtClean="0">
                <a:solidFill>
                  <a:prstClr val="black"/>
                </a:solidFill>
                <a:latin typeface="Calibri"/>
              </a:rPr>
              <a:t> gas</a:t>
            </a:r>
            <a:endParaRPr lang="sv-SE" sz="3200" dirty="0">
              <a:solidFill>
                <a:prstClr val="black"/>
              </a:solidFill>
              <a:latin typeface="Calibri"/>
            </a:endParaRPr>
          </a:p>
        </p:txBody>
      </p:sp>
      <p:sp>
        <p:nvSpPr>
          <p:cNvPr id="35" name="textruta 34"/>
          <p:cNvSpPr txBox="1"/>
          <p:nvPr/>
        </p:nvSpPr>
        <p:spPr>
          <a:xfrm>
            <a:off x="5535880" y="638690"/>
            <a:ext cx="1710191" cy="461665"/>
          </a:xfrm>
          <a:prstGeom prst="rect">
            <a:avLst/>
          </a:prstGeom>
          <a:noFill/>
        </p:spPr>
        <p:txBody>
          <a:bodyPr wrap="square" rtlCol="0">
            <a:spAutoFit/>
          </a:bodyPr>
          <a:lstStyle/>
          <a:p>
            <a:pPr algn="ctr"/>
            <a:r>
              <a:rPr lang="sv-SE" sz="2400" dirty="0" smtClean="0">
                <a:solidFill>
                  <a:prstClr val="black"/>
                </a:solidFill>
                <a:latin typeface="Calibri"/>
              </a:rPr>
              <a:t>Sea </a:t>
            </a:r>
            <a:r>
              <a:rPr lang="sv-SE" sz="2400" dirty="0" err="1" smtClean="0">
                <a:solidFill>
                  <a:prstClr val="black"/>
                </a:solidFill>
                <a:latin typeface="Calibri"/>
              </a:rPr>
              <a:t>water</a:t>
            </a:r>
            <a:endParaRPr lang="sv-SE" sz="2400" dirty="0">
              <a:solidFill>
                <a:prstClr val="black"/>
              </a:solidFill>
              <a:latin typeface="Calibri"/>
            </a:endParaRPr>
          </a:p>
        </p:txBody>
      </p:sp>
      <p:sp>
        <p:nvSpPr>
          <p:cNvPr id="36" name="textruta 35"/>
          <p:cNvSpPr txBox="1"/>
          <p:nvPr/>
        </p:nvSpPr>
        <p:spPr>
          <a:xfrm>
            <a:off x="66530" y="6241854"/>
            <a:ext cx="2160240" cy="461665"/>
          </a:xfrm>
          <a:prstGeom prst="rect">
            <a:avLst/>
          </a:prstGeom>
          <a:noFill/>
        </p:spPr>
        <p:txBody>
          <a:bodyPr wrap="square" rtlCol="0">
            <a:spAutoFit/>
          </a:bodyPr>
          <a:lstStyle/>
          <a:p>
            <a:pPr algn="ctr"/>
            <a:r>
              <a:rPr lang="sv-SE" sz="2400" dirty="0" err="1" smtClean="0">
                <a:solidFill>
                  <a:prstClr val="black"/>
                </a:solidFill>
                <a:latin typeface="Calibri"/>
              </a:rPr>
              <a:t>Sewage</a:t>
            </a:r>
            <a:r>
              <a:rPr lang="sv-SE" sz="2400" dirty="0" smtClean="0">
                <a:solidFill>
                  <a:prstClr val="black"/>
                </a:solidFill>
                <a:latin typeface="Calibri"/>
              </a:rPr>
              <a:t> </a:t>
            </a:r>
            <a:r>
              <a:rPr lang="sv-SE" sz="2400" dirty="0" err="1" smtClean="0">
                <a:solidFill>
                  <a:prstClr val="black"/>
                </a:solidFill>
                <a:latin typeface="Calibri"/>
              </a:rPr>
              <a:t>water</a:t>
            </a:r>
            <a:endParaRPr lang="sv-SE" sz="2400" dirty="0">
              <a:solidFill>
                <a:prstClr val="black"/>
              </a:solidFill>
              <a:latin typeface="Calibri"/>
            </a:endParaRPr>
          </a:p>
        </p:txBody>
      </p:sp>
      <p:grpSp>
        <p:nvGrpSpPr>
          <p:cNvPr id="27" name="Grupp 15"/>
          <p:cNvGrpSpPr/>
          <p:nvPr/>
        </p:nvGrpSpPr>
        <p:grpSpPr>
          <a:xfrm>
            <a:off x="5384800" y="5406969"/>
            <a:ext cx="3315338" cy="1109002"/>
            <a:chOff x="729625" y="4468068"/>
            <a:chExt cx="8146169" cy="2047903"/>
          </a:xfrm>
        </p:grpSpPr>
        <p:pic>
          <p:nvPicPr>
            <p:cNvPr id="28" name="Picture 15"/>
            <p:cNvPicPr>
              <a:picLocks noChangeAspect="1"/>
            </p:cNvPicPr>
            <p:nvPr/>
          </p:nvPicPr>
          <p:blipFill>
            <a:blip r:embed="rId4"/>
            <a:stretch>
              <a:fillRect/>
            </a:stretch>
          </p:blipFill>
          <p:spPr>
            <a:xfrm>
              <a:off x="5206111" y="5406969"/>
              <a:ext cx="1196765" cy="1109002"/>
            </a:xfrm>
            <a:prstGeom prst="rect">
              <a:avLst/>
            </a:prstGeom>
          </p:spPr>
        </p:pic>
        <p:pic>
          <p:nvPicPr>
            <p:cNvPr id="30" name="Picture 16"/>
            <p:cNvPicPr>
              <a:picLocks noChangeAspect="1"/>
            </p:cNvPicPr>
            <p:nvPr/>
          </p:nvPicPr>
          <p:blipFill>
            <a:blip r:embed="rId5"/>
            <a:stretch>
              <a:fillRect/>
            </a:stretch>
          </p:blipFill>
          <p:spPr>
            <a:xfrm>
              <a:off x="6463958" y="4468068"/>
              <a:ext cx="2357788" cy="1178895"/>
            </a:xfrm>
            <a:prstGeom prst="rect">
              <a:avLst/>
            </a:prstGeom>
          </p:spPr>
        </p:pic>
        <p:pic>
          <p:nvPicPr>
            <p:cNvPr id="31" name="Picture 22"/>
            <p:cNvPicPr>
              <a:picLocks noChangeAspect="1"/>
            </p:cNvPicPr>
            <p:nvPr/>
          </p:nvPicPr>
          <p:blipFill>
            <a:blip r:embed="rId6"/>
            <a:stretch>
              <a:fillRect/>
            </a:stretch>
          </p:blipFill>
          <p:spPr>
            <a:xfrm>
              <a:off x="6917272" y="5676866"/>
              <a:ext cx="1958522" cy="839105"/>
            </a:xfrm>
            <a:prstGeom prst="rect">
              <a:avLst/>
            </a:prstGeom>
          </p:spPr>
        </p:pic>
        <p:pic>
          <p:nvPicPr>
            <p:cNvPr id="37" name="Bildobjekt 11" descr="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78257" y="4812055"/>
              <a:ext cx="5038877" cy="490920"/>
            </a:xfrm>
            <a:prstGeom prst="rect">
              <a:avLst/>
            </a:prstGeom>
          </p:spPr>
        </p:pic>
        <p:pic>
          <p:nvPicPr>
            <p:cNvPr id="38" name="Bildobjekt 14" descr="loggaKK.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625" y="5580714"/>
              <a:ext cx="3962090" cy="935257"/>
            </a:xfrm>
            <a:prstGeom prst="rect">
              <a:avLst/>
            </a:prstGeom>
          </p:spPr>
        </p:pic>
      </p:grpSp>
      <p:sp>
        <p:nvSpPr>
          <p:cNvPr id="39" name="TextBox 38"/>
          <p:cNvSpPr txBox="1"/>
          <p:nvPr/>
        </p:nvSpPr>
        <p:spPr>
          <a:xfrm>
            <a:off x="6706680" y="4883749"/>
            <a:ext cx="2392752" cy="523220"/>
          </a:xfrm>
          <a:prstGeom prst="rect">
            <a:avLst/>
          </a:prstGeom>
          <a:noFill/>
        </p:spPr>
        <p:txBody>
          <a:bodyPr wrap="none" rtlCol="0">
            <a:spAutoFit/>
          </a:bodyPr>
          <a:lstStyle/>
          <a:p>
            <a:r>
              <a:rPr lang="en-US" sz="2800" dirty="0" smtClean="0">
                <a:latin typeface="Arial Black"/>
                <a:cs typeface="Arial Black"/>
              </a:rPr>
              <a:t>ALGOLAND</a:t>
            </a:r>
            <a:endParaRPr lang="en-US" sz="2800" dirty="0">
              <a:latin typeface="Arial Black"/>
              <a:cs typeface="Arial Black"/>
            </a:endParaRPr>
          </a:p>
        </p:txBody>
      </p:sp>
    </p:spTree>
    <p:extLst>
      <p:ext uri="{BB962C8B-B14F-4D97-AF65-F5344CB8AC3E}">
        <p14:creationId xmlns:p14="http://schemas.microsoft.com/office/powerpoint/2010/main" val="371732812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1" fontAlgn="base" hangingPunct="1">
              <a:lnSpc>
                <a:spcPts val="7500"/>
              </a:lnSpc>
              <a:spcBef>
                <a:spcPct val="0"/>
              </a:spcBef>
              <a:spcAft>
                <a:spcPct val="0"/>
              </a:spcAft>
              <a:defRPr sz="7500">
                <a:solidFill>
                  <a:schemeClr val="tx1"/>
                </a:solidFill>
                <a:latin typeface="+mj-lt"/>
                <a:ea typeface="ＭＳ Ｐゴシック" charset="0"/>
                <a:cs typeface="+mj-cs"/>
              </a:defRPr>
            </a:lvl1pPr>
            <a:lvl2pPr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2pPr>
            <a:lvl3pPr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3pPr>
            <a:lvl4pPr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4pPr>
            <a:lvl5pPr algn="l" rtl="0" eaLnBrk="1" fontAlgn="base" hangingPunct="1">
              <a:lnSpc>
                <a:spcPts val="2700"/>
              </a:lnSpc>
              <a:spcBef>
                <a:spcPct val="0"/>
              </a:spcBef>
              <a:spcAft>
                <a:spcPct val="0"/>
              </a:spcAft>
              <a:defRPr sz="2700">
                <a:solidFill>
                  <a:schemeClr val="tx1"/>
                </a:solidFill>
                <a:latin typeface="Times New Roman" charset="0"/>
                <a:ea typeface="ＭＳ Ｐゴシック" charset="0"/>
                <a:cs typeface="Times New Roman" charset="0"/>
              </a:defRPr>
            </a:lvl5pPr>
            <a:lvl6pPr marL="457200" algn="l" rtl="0" eaLnBrk="1" fontAlgn="base" hangingPunct="1">
              <a:lnSpc>
                <a:spcPts val="2700"/>
              </a:lnSpc>
              <a:spcBef>
                <a:spcPct val="0"/>
              </a:spcBef>
              <a:spcAft>
                <a:spcPct val="0"/>
              </a:spcAft>
              <a:defRPr sz="2700">
                <a:solidFill>
                  <a:schemeClr val="tx1"/>
                </a:solidFill>
                <a:latin typeface="Times New Roman" charset="0"/>
                <a:ea typeface="Times New Roman" charset="0"/>
                <a:cs typeface="Times New Roman" charset="0"/>
              </a:defRPr>
            </a:lvl6pPr>
            <a:lvl7pPr marL="914400" algn="l" rtl="0" eaLnBrk="1" fontAlgn="base" hangingPunct="1">
              <a:lnSpc>
                <a:spcPts val="2700"/>
              </a:lnSpc>
              <a:spcBef>
                <a:spcPct val="0"/>
              </a:spcBef>
              <a:spcAft>
                <a:spcPct val="0"/>
              </a:spcAft>
              <a:defRPr sz="2700">
                <a:solidFill>
                  <a:schemeClr val="tx1"/>
                </a:solidFill>
                <a:latin typeface="Times New Roman" charset="0"/>
                <a:ea typeface="Times New Roman" charset="0"/>
                <a:cs typeface="Times New Roman" charset="0"/>
              </a:defRPr>
            </a:lvl7pPr>
            <a:lvl8pPr marL="1371600" algn="l" rtl="0" eaLnBrk="1" fontAlgn="base" hangingPunct="1">
              <a:lnSpc>
                <a:spcPts val="2700"/>
              </a:lnSpc>
              <a:spcBef>
                <a:spcPct val="0"/>
              </a:spcBef>
              <a:spcAft>
                <a:spcPct val="0"/>
              </a:spcAft>
              <a:defRPr sz="2700">
                <a:solidFill>
                  <a:schemeClr val="tx1"/>
                </a:solidFill>
                <a:latin typeface="Times New Roman" charset="0"/>
                <a:ea typeface="Times New Roman" charset="0"/>
                <a:cs typeface="Times New Roman" charset="0"/>
              </a:defRPr>
            </a:lvl8pPr>
            <a:lvl9pPr marL="1828800" algn="l" rtl="0" eaLnBrk="1" fontAlgn="base" hangingPunct="1">
              <a:lnSpc>
                <a:spcPts val="2700"/>
              </a:lnSpc>
              <a:spcBef>
                <a:spcPct val="0"/>
              </a:spcBef>
              <a:spcAft>
                <a:spcPct val="0"/>
              </a:spcAft>
              <a:defRPr sz="2700">
                <a:solidFill>
                  <a:schemeClr val="tx1"/>
                </a:solidFill>
                <a:latin typeface="Times New Roman" charset="0"/>
                <a:ea typeface="Times New Roman" charset="0"/>
                <a:cs typeface="Times New Roman" charset="0"/>
              </a:defRPr>
            </a:lvl9pPr>
          </a:lstStyle>
          <a:p>
            <a:endParaRPr lang="en-US" dirty="0"/>
          </a:p>
        </p:txBody>
      </p:sp>
      <p:sp>
        <p:nvSpPr>
          <p:cNvPr id="12" name="TextBox 11"/>
          <p:cNvSpPr txBox="1"/>
          <p:nvPr/>
        </p:nvSpPr>
        <p:spPr>
          <a:xfrm>
            <a:off x="1524000" y="257176"/>
            <a:ext cx="6391644" cy="523220"/>
          </a:xfrm>
          <a:prstGeom prst="rect">
            <a:avLst/>
          </a:prstGeom>
          <a:noFill/>
        </p:spPr>
        <p:txBody>
          <a:bodyPr wrap="none" rtlCol="0">
            <a:spAutoFit/>
          </a:bodyPr>
          <a:lstStyle/>
          <a:p>
            <a:r>
              <a:rPr lang="en-US" sz="2800" dirty="0" err="1" smtClean="0">
                <a:latin typeface="Arial Black"/>
                <a:cs typeface="Arial Black"/>
              </a:rPr>
              <a:t>Åtgärder</a:t>
            </a:r>
            <a:r>
              <a:rPr lang="en-US" sz="2800" dirty="0" smtClean="0">
                <a:latin typeface="Arial Black"/>
                <a:cs typeface="Arial Black"/>
              </a:rPr>
              <a:t>- Fisk </a:t>
            </a:r>
            <a:r>
              <a:rPr lang="en-US" sz="2800" dirty="0" err="1" smtClean="0">
                <a:latin typeface="Arial Black"/>
                <a:cs typeface="Arial Black"/>
              </a:rPr>
              <a:t>och</a:t>
            </a:r>
            <a:r>
              <a:rPr lang="en-US" sz="2800" dirty="0" smtClean="0">
                <a:latin typeface="Arial Black"/>
                <a:cs typeface="Arial Black"/>
              </a:rPr>
              <a:t> </a:t>
            </a:r>
            <a:r>
              <a:rPr lang="en-US" sz="2800" dirty="0" err="1" smtClean="0">
                <a:latin typeface="Arial Black"/>
                <a:cs typeface="Arial Black"/>
              </a:rPr>
              <a:t>Övergödning</a:t>
            </a:r>
            <a:endParaRPr lang="en-US" sz="2800" dirty="0">
              <a:latin typeface="Arial Black"/>
              <a:cs typeface="Arial Black"/>
            </a:endParaRPr>
          </a:p>
        </p:txBody>
      </p:sp>
      <p:pic>
        <p:nvPicPr>
          <p:cNvPr id="2" name="Picture 1"/>
          <p:cNvPicPr>
            <a:picLocks noChangeAspect="1"/>
          </p:cNvPicPr>
          <p:nvPr/>
        </p:nvPicPr>
        <p:blipFill>
          <a:blip r:embed="rId3"/>
          <a:stretch>
            <a:fillRect/>
          </a:stretch>
        </p:blipFill>
        <p:spPr>
          <a:xfrm>
            <a:off x="228600" y="3352800"/>
            <a:ext cx="2640452" cy="1460500"/>
          </a:xfrm>
          <a:prstGeom prst="rect">
            <a:avLst/>
          </a:prstGeom>
        </p:spPr>
      </p:pic>
      <p:pic>
        <p:nvPicPr>
          <p:cNvPr id="3" name="Picture 2"/>
          <p:cNvPicPr>
            <a:picLocks noChangeAspect="1"/>
          </p:cNvPicPr>
          <p:nvPr/>
        </p:nvPicPr>
        <p:blipFill>
          <a:blip r:embed="rId4"/>
          <a:stretch>
            <a:fillRect/>
          </a:stretch>
        </p:blipFill>
        <p:spPr>
          <a:xfrm>
            <a:off x="3167565" y="3352800"/>
            <a:ext cx="2201759" cy="1460500"/>
          </a:xfrm>
          <a:prstGeom prst="rect">
            <a:avLst/>
          </a:prstGeom>
        </p:spPr>
      </p:pic>
      <p:sp>
        <p:nvSpPr>
          <p:cNvPr id="13" name="Rectangle 12"/>
          <p:cNvSpPr/>
          <p:nvPr/>
        </p:nvSpPr>
        <p:spPr>
          <a:xfrm>
            <a:off x="228600" y="2294890"/>
            <a:ext cx="8623300" cy="923330"/>
          </a:xfrm>
          <a:prstGeom prst="rect">
            <a:avLst/>
          </a:prstGeom>
          <a:solidFill>
            <a:srgbClr val="CCFFCC"/>
          </a:solidFill>
        </p:spPr>
        <p:txBody>
          <a:bodyPr wrap="square">
            <a:spAutoFit/>
          </a:bodyPr>
          <a:lstStyle/>
          <a:p>
            <a:r>
              <a:rPr lang="en-US" dirty="0"/>
              <a:t>Vision </a:t>
            </a:r>
            <a:r>
              <a:rPr lang="en-US" dirty="0" err="1"/>
              <a:t>för</a:t>
            </a:r>
            <a:r>
              <a:rPr lang="en-US" dirty="0"/>
              <a:t> en </a:t>
            </a:r>
            <a:r>
              <a:rPr lang="en-US" dirty="0" err="1"/>
              <a:t>hållbar</a:t>
            </a:r>
            <a:r>
              <a:rPr lang="en-US" dirty="0"/>
              <a:t> </a:t>
            </a:r>
            <a:r>
              <a:rPr lang="en-US" dirty="0" err="1"/>
              <a:t>fiskodling</a:t>
            </a:r>
            <a:r>
              <a:rPr lang="en-US" dirty="0"/>
              <a:t> med </a:t>
            </a:r>
            <a:r>
              <a:rPr lang="en-US" dirty="0" err="1"/>
              <a:t>ett</a:t>
            </a:r>
            <a:r>
              <a:rPr lang="en-US" dirty="0"/>
              <a:t> </a:t>
            </a:r>
            <a:r>
              <a:rPr lang="en-US" dirty="0" err="1"/>
              <a:t>slutet</a:t>
            </a:r>
            <a:r>
              <a:rPr lang="en-US" dirty="0"/>
              <a:t> </a:t>
            </a:r>
            <a:r>
              <a:rPr lang="en-US" dirty="0" err="1"/>
              <a:t>kretslopp</a:t>
            </a:r>
            <a:r>
              <a:rPr lang="en-US" dirty="0"/>
              <a:t> </a:t>
            </a:r>
            <a:r>
              <a:rPr lang="en-US" dirty="0" err="1"/>
              <a:t>för</a:t>
            </a:r>
            <a:r>
              <a:rPr lang="en-US" dirty="0"/>
              <a:t> </a:t>
            </a:r>
            <a:r>
              <a:rPr lang="en-US" dirty="0" err="1"/>
              <a:t>näringsämnena</a:t>
            </a:r>
            <a:r>
              <a:rPr lang="en-US" dirty="0"/>
              <a:t> </a:t>
            </a:r>
            <a:r>
              <a:rPr lang="en-US" dirty="0" err="1"/>
              <a:t>kväve</a:t>
            </a:r>
            <a:r>
              <a:rPr lang="en-US" dirty="0"/>
              <a:t> (N) </a:t>
            </a:r>
            <a:r>
              <a:rPr lang="en-US" dirty="0" err="1"/>
              <a:t>och</a:t>
            </a:r>
            <a:r>
              <a:rPr lang="en-US" dirty="0"/>
              <a:t> </a:t>
            </a:r>
            <a:r>
              <a:rPr lang="en-US" dirty="0" err="1"/>
              <a:t>fosfor</a:t>
            </a:r>
            <a:r>
              <a:rPr lang="en-US" dirty="0"/>
              <a:t> (P), </a:t>
            </a:r>
            <a:r>
              <a:rPr lang="en-US" dirty="0" err="1"/>
              <a:t>där</a:t>
            </a:r>
            <a:r>
              <a:rPr lang="en-US" dirty="0"/>
              <a:t> </a:t>
            </a:r>
            <a:r>
              <a:rPr lang="en-US" dirty="0" err="1"/>
              <a:t>mikroalger</a:t>
            </a:r>
            <a:r>
              <a:rPr lang="en-US" dirty="0"/>
              <a:t> </a:t>
            </a:r>
            <a:r>
              <a:rPr lang="en-US" dirty="0" err="1"/>
              <a:t>odlas</a:t>
            </a:r>
            <a:r>
              <a:rPr lang="en-US" dirty="0"/>
              <a:t> </a:t>
            </a:r>
            <a:r>
              <a:rPr lang="en-US" dirty="0" err="1"/>
              <a:t>på</a:t>
            </a:r>
            <a:r>
              <a:rPr lang="en-US" dirty="0"/>
              <a:t> </a:t>
            </a:r>
            <a:r>
              <a:rPr lang="en-US" dirty="0" err="1"/>
              <a:t>avfall</a:t>
            </a:r>
            <a:r>
              <a:rPr lang="en-US" dirty="0"/>
              <a:t> </a:t>
            </a:r>
            <a:r>
              <a:rPr lang="en-US" dirty="0" err="1"/>
              <a:t>från</a:t>
            </a:r>
            <a:r>
              <a:rPr lang="en-US" dirty="0"/>
              <a:t> </a:t>
            </a:r>
            <a:r>
              <a:rPr lang="en-US" dirty="0" err="1" smtClean="0"/>
              <a:t>fiskodlingen</a:t>
            </a:r>
            <a:r>
              <a:rPr lang="en-US" dirty="0" smtClean="0"/>
              <a:t>. </a:t>
            </a:r>
            <a:r>
              <a:rPr lang="en-US" dirty="0" err="1"/>
              <a:t>M</a:t>
            </a:r>
            <a:r>
              <a:rPr lang="en-US" dirty="0" err="1" smtClean="0"/>
              <a:t>ikroalgerna</a:t>
            </a:r>
            <a:r>
              <a:rPr lang="en-US" dirty="0" smtClean="0"/>
              <a:t> </a:t>
            </a:r>
            <a:r>
              <a:rPr lang="en-US" dirty="0" err="1"/>
              <a:t>ges</a:t>
            </a:r>
            <a:r>
              <a:rPr lang="en-US" dirty="0"/>
              <a:t> </a:t>
            </a:r>
            <a:r>
              <a:rPr lang="en-US" dirty="0" err="1"/>
              <a:t>som</a:t>
            </a:r>
            <a:r>
              <a:rPr lang="en-US" dirty="0"/>
              <a:t> </a:t>
            </a:r>
            <a:r>
              <a:rPr lang="en-US" dirty="0" err="1"/>
              <a:t>föda</a:t>
            </a:r>
            <a:r>
              <a:rPr lang="en-US" dirty="0"/>
              <a:t> till </a:t>
            </a:r>
            <a:r>
              <a:rPr lang="en-US" dirty="0" err="1"/>
              <a:t>hjuldjur</a:t>
            </a:r>
            <a:r>
              <a:rPr lang="en-US" dirty="0"/>
              <a:t> </a:t>
            </a:r>
            <a:r>
              <a:rPr lang="en-US" dirty="0" err="1"/>
              <a:t>och</a:t>
            </a:r>
            <a:r>
              <a:rPr lang="en-US" dirty="0"/>
              <a:t> </a:t>
            </a:r>
            <a:r>
              <a:rPr lang="en-US" dirty="0" err="1"/>
              <a:t>ynglen</a:t>
            </a:r>
            <a:r>
              <a:rPr lang="en-US" dirty="0"/>
              <a:t> </a:t>
            </a:r>
            <a:r>
              <a:rPr lang="en-US" dirty="0" err="1"/>
              <a:t>matas</a:t>
            </a:r>
            <a:r>
              <a:rPr lang="en-US" dirty="0"/>
              <a:t> med </a:t>
            </a:r>
            <a:r>
              <a:rPr lang="en-US" dirty="0" err="1"/>
              <a:t>hjuldjuren</a:t>
            </a:r>
            <a:r>
              <a:rPr lang="en-US" dirty="0"/>
              <a:t> under sin </a:t>
            </a:r>
            <a:r>
              <a:rPr lang="en-US" dirty="0" err="1"/>
              <a:t>första</a:t>
            </a:r>
            <a:r>
              <a:rPr lang="en-US" dirty="0"/>
              <a:t> </a:t>
            </a:r>
            <a:r>
              <a:rPr lang="en-US" dirty="0" err="1"/>
              <a:t>tid</a:t>
            </a:r>
            <a:r>
              <a:rPr lang="en-US" dirty="0"/>
              <a:t>. </a:t>
            </a:r>
          </a:p>
        </p:txBody>
      </p:sp>
      <p:pic>
        <p:nvPicPr>
          <p:cNvPr id="8" name="Content Placeholder 5" descr="Cell_Lysis_Products.jpg"/>
          <p:cNvPicPr>
            <a:picLocks noChangeAspect="1"/>
          </p:cNvPicPr>
          <p:nvPr/>
        </p:nvPicPr>
        <p:blipFill>
          <a:blip r:embed="rId5"/>
          <a:srcRect l="-6368" r="-6368"/>
          <a:stretch>
            <a:fillRect/>
          </a:stretch>
        </p:blipFill>
        <p:spPr>
          <a:xfrm>
            <a:off x="5638800" y="3352800"/>
            <a:ext cx="2700865" cy="1494470"/>
          </a:xfrm>
          <a:prstGeom prst="rect">
            <a:avLst/>
          </a:prstGeom>
        </p:spPr>
      </p:pic>
    </p:spTree>
    <p:extLst>
      <p:ext uri="{BB962C8B-B14F-4D97-AF65-F5344CB8AC3E}">
        <p14:creationId xmlns:p14="http://schemas.microsoft.com/office/powerpoint/2010/main" val="53749100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4390" y="1090269"/>
            <a:ext cx="7772400" cy="1470025"/>
          </a:xfrm>
        </p:spPr>
        <p:txBody>
          <a:bodyPr/>
          <a:lstStyle/>
          <a:p>
            <a:r>
              <a:rPr lang="en-US" dirty="0" err="1" smtClean="0"/>
              <a:t>Östersjön</a:t>
            </a:r>
            <a:r>
              <a:rPr lang="en-US" dirty="0" smtClean="0"/>
              <a:t> </a:t>
            </a:r>
            <a:r>
              <a:rPr lang="en-US" dirty="0" err="1" smtClean="0"/>
              <a:t>blir</a:t>
            </a:r>
            <a:r>
              <a:rPr lang="en-US" dirty="0" smtClean="0"/>
              <a:t> </a:t>
            </a:r>
            <a:r>
              <a:rPr lang="en-US" dirty="0" err="1" smtClean="0"/>
              <a:t>friskare</a:t>
            </a:r>
            <a:r>
              <a:rPr lang="en-US" dirty="0" smtClean="0"/>
              <a:t>!</a:t>
            </a:r>
            <a:endParaRPr lang="en-US" dirty="0"/>
          </a:p>
        </p:txBody>
      </p:sp>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a:blip r:embed="rId2"/>
          <a:stretch>
            <a:fillRect/>
          </a:stretch>
        </p:blipFill>
        <p:spPr>
          <a:xfrm>
            <a:off x="139700" y="103988"/>
            <a:ext cx="3467100" cy="707288"/>
          </a:xfrm>
          <a:prstGeom prst="rect">
            <a:avLst/>
          </a:prstGeom>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724" y="2360612"/>
            <a:ext cx="5825499" cy="3544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300958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0220" y="756730"/>
            <a:ext cx="6536976" cy="4907469"/>
          </a:xfrm>
          <a:prstGeom prst="rect">
            <a:avLst/>
          </a:prstGeom>
        </p:spPr>
      </p:pic>
      <p:sp>
        <p:nvSpPr>
          <p:cNvPr id="5" name="TextBox 4"/>
          <p:cNvSpPr txBox="1"/>
          <p:nvPr/>
        </p:nvSpPr>
        <p:spPr>
          <a:xfrm>
            <a:off x="6876256" y="6423711"/>
            <a:ext cx="2160240" cy="400110"/>
          </a:xfrm>
          <a:prstGeom prst="rect">
            <a:avLst/>
          </a:prstGeom>
          <a:noFill/>
        </p:spPr>
        <p:txBody>
          <a:bodyPr wrap="square" rtlCol="0">
            <a:spAutoFit/>
          </a:bodyPr>
          <a:lstStyle/>
          <a:p>
            <a:r>
              <a:rPr lang="sv-SE" sz="1000" dirty="0" smtClean="0">
                <a:latin typeface="Comic Sans MS" panose="030F0702030302020204" pitchFamily="66" charset="0"/>
              </a:rPr>
              <a:t>Av:  Kristina Viklund</a:t>
            </a:r>
          </a:p>
          <a:p>
            <a:r>
              <a:rPr lang="sv-SE" sz="1000" dirty="0" smtClean="0">
                <a:latin typeface="Comic Sans MS" panose="030F0702030302020204" pitchFamily="66" charset="0"/>
              </a:rPr>
              <a:t>Umeå Marina Forskningscentrum</a:t>
            </a:r>
            <a:endParaRPr lang="sv-SE" sz="1000" dirty="0">
              <a:latin typeface="Comic Sans MS" panose="030F0702030302020204" pitchFamily="66" charset="0"/>
            </a:endParaRPr>
          </a:p>
        </p:txBody>
      </p:sp>
      <p:pic>
        <p:nvPicPr>
          <p:cNvPr id="9" name="Picture 8"/>
          <p:cNvPicPr>
            <a:picLocks noChangeAspect="1"/>
          </p:cNvPicPr>
          <p:nvPr/>
        </p:nvPicPr>
        <p:blipFill>
          <a:blip r:embed="rId4"/>
          <a:stretch>
            <a:fillRect/>
          </a:stretch>
        </p:blipFill>
        <p:spPr>
          <a:xfrm>
            <a:off x="3886240" y="6132972"/>
            <a:ext cx="2881662" cy="581478"/>
          </a:xfrm>
          <a:prstGeom prst="rect">
            <a:avLst/>
          </a:prstGeom>
        </p:spPr>
      </p:pic>
      <p:sp>
        <p:nvSpPr>
          <p:cNvPr id="6" name="TextBox 5"/>
          <p:cNvSpPr txBox="1"/>
          <p:nvPr/>
        </p:nvSpPr>
        <p:spPr>
          <a:xfrm>
            <a:off x="3886240" y="756730"/>
            <a:ext cx="2038063" cy="523220"/>
          </a:xfrm>
          <a:prstGeom prst="rect">
            <a:avLst/>
          </a:prstGeom>
          <a:noFill/>
        </p:spPr>
        <p:txBody>
          <a:bodyPr wrap="none" rtlCol="0">
            <a:spAutoFit/>
          </a:bodyPr>
          <a:lstStyle/>
          <a:p>
            <a:r>
              <a:rPr lang="en-US" sz="2800" dirty="0" err="1" smtClean="0">
                <a:latin typeface="Arial Black"/>
                <a:cs typeface="Arial Black"/>
              </a:rPr>
              <a:t>Överfiske</a:t>
            </a:r>
            <a:endParaRPr lang="en-US" sz="2800" dirty="0">
              <a:latin typeface="Arial Black"/>
              <a:cs typeface="Arial Black"/>
            </a:endParaRPr>
          </a:p>
        </p:txBody>
      </p:sp>
      <p:sp>
        <p:nvSpPr>
          <p:cNvPr id="7" name="TextBox 6"/>
          <p:cNvSpPr txBox="1"/>
          <p:nvPr/>
        </p:nvSpPr>
        <p:spPr>
          <a:xfrm>
            <a:off x="3445010" y="5268267"/>
            <a:ext cx="2658200" cy="523220"/>
          </a:xfrm>
          <a:prstGeom prst="rect">
            <a:avLst/>
          </a:prstGeom>
          <a:noFill/>
        </p:spPr>
        <p:txBody>
          <a:bodyPr wrap="none" rtlCol="0">
            <a:spAutoFit/>
          </a:bodyPr>
          <a:lstStyle/>
          <a:p>
            <a:r>
              <a:rPr lang="en-US" sz="2800" dirty="0" err="1" smtClean="0">
                <a:latin typeface="Arial Black"/>
                <a:cs typeface="Arial Black"/>
              </a:rPr>
              <a:t>Övergödning</a:t>
            </a:r>
            <a:endParaRPr lang="en-US" sz="2800" dirty="0">
              <a:latin typeface="Arial Black"/>
              <a:cs typeface="Arial Black"/>
            </a:endParaRPr>
          </a:p>
        </p:txBody>
      </p:sp>
      <p:sp>
        <p:nvSpPr>
          <p:cNvPr id="3" name="TextBox 2"/>
          <p:cNvSpPr txBox="1"/>
          <p:nvPr/>
        </p:nvSpPr>
        <p:spPr>
          <a:xfrm>
            <a:off x="7062438" y="5083601"/>
            <a:ext cx="1043876" cy="369332"/>
          </a:xfrm>
          <a:prstGeom prst="rect">
            <a:avLst/>
          </a:prstGeom>
          <a:noFill/>
        </p:spPr>
        <p:txBody>
          <a:bodyPr wrap="none" rtlCol="0">
            <a:spAutoFit/>
          </a:bodyPr>
          <a:lstStyle/>
          <a:p>
            <a:r>
              <a:rPr lang="en-US" dirty="0" smtClean="0"/>
              <a:t>D. Elliott</a:t>
            </a:r>
            <a:endParaRPr lang="en-US" dirty="0"/>
          </a:p>
        </p:txBody>
      </p:sp>
      <p:pic>
        <p:nvPicPr>
          <p:cNvPr id="8" name="Picture 7"/>
          <p:cNvPicPr>
            <a:picLocks noChangeAspect="1"/>
          </p:cNvPicPr>
          <p:nvPr/>
        </p:nvPicPr>
        <p:blipFill>
          <a:blip r:embed="rId5"/>
          <a:stretch>
            <a:fillRect/>
          </a:stretch>
        </p:blipFill>
        <p:spPr>
          <a:xfrm>
            <a:off x="10320" y="3111787"/>
            <a:ext cx="1739900" cy="2679700"/>
          </a:xfrm>
          <a:prstGeom prst="rect">
            <a:avLst/>
          </a:prstGeom>
        </p:spPr>
      </p:pic>
      <p:pic>
        <p:nvPicPr>
          <p:cNvPr id="10" name="Picture 9"/>
          <p:cNvPicPr>
            <a:picLocks noChangeAspect="1"/>
          </p:cNvPicPr>
          <p:nvPr/>
        </p:nvPicPr>
        <p:blipFill>
          <a:blip r:embed="rId6"/>
          <a:stretch>
            <a:fillRect/>
          </a:stretch>
        </p:blipFill>
        <p:spPr>
          <a:xfrm>
            <a:off x="6223620" y="279400"/>
            <a:ext cx="2628280" cy="2244990"/>
          </a:xfrm>
          <a:prstGeom prst="rect">
            <a:avLst/>
          </a:prstGeom>
        </p:spPr>
      </p:pic>
    </p:spTree>
    <p:extLst>
      <p:ext uri="{BB962C8B-B14F-4D97-AF65-F5344CB8AC3E}">
        <p14:creationId xmlns:p14="http://schemas.microsoft.com/office/powerpoint/2010/main" val="22916673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76256" y="6423711"/>
            <a:ext cx="2160240" cy="400110"/>
          </a:xfrm>
          <a:prstGeom prst="rect">
            <a:avLst/>
          </a:prstGeom>
          <a:noFill/>
        </p:spPr>
        <p:txBody>
          <a:bodyPr wrap="square" rtlCol="0">
            <a:spAutoFit/>
          </a:bodyPr>
          <a:lstStyle/>
          <a:p>
            <a:r>
              <a:rPr lang="sv-SE" sz="1000" dirty="0" smtClean="0">
                <a:latin typeface="Comic Sans MS" panose="030F0702030302020204" pitchFamily="66" charset="0"/>
              </a:rPr>
              <a:t>Av:  Kristina Viklund</a:t>
            </a:r>
          </a:p>
          <a:p>
            <a:r>
              <a:rPr lang="sv-SE" sz="1000" dirty="0" smtClean="0">
                <a:latin typeface="Comic Sans MS" panose="030F0702030302020204" pitchFamily="66" charset="0"/>
              </a:rPr>
              <a:t>Umeå Marina Forskningscentrum</a:t>
            </a:r>
            <a:endParaRPr lang="sv-SE" sz="1000" dirty="0">
              <a:latin typeface="Comic Sans MS" panose="030F0702030302020204" pitchFamily="66" charset="0"/>
            </a:endParaRPr>
          </a:p>
        </p:txBody>
      </p:sp>
      <p:pic>
        <p:nvPicPr>
          <p:cNvPr id="9" name="Picture 8"/>
          <p:cNvPicPr>
            <a:picLocks noChangeAspect="1"/>
          </p:cNvPicPr>
          <p:nvPr/>
        </p:nvPicPr>
        <p:blipFill>
          <a:blip r:embed="rId3"/>
          <a:stretch>
            <a:fillRect/>
          </a:stretch>
        </p:blipFill>
        <p:spPr>
          <a:xfrm>
            <a:off x="3886240" y="6132972"/>
            <a:ext cx="2881662" cy="581478"/>
          </a:xfrm>
          <a:prstGeom prst="rect">
            <a:avLst/>
          </a:prstGeom>
        </p:spPr>
      </p:pic>
      <p:pic>
        <p:nvPicPr>
          <p:cNvPr id="3" name="Picture 2"/>
          <p:cNvPicPr>
            <a:picLocks noChangeAspect="1"/>
          </p:cNvPicPr>
          <p:nvPr/>
        </p:nvPicPr>
        <p:blipFill>
          <a:blip r:embed="rId4"/>
          <a:stretch>
            <a:fillRect/>
          </a:stretch>
        </p:blipFill>
        <p:spPr>
          <a:xfrm>
            <a:off x="342900" y="215127"/>
            <a:ext cx="8064500" cy="5469835"/>
          </a:xfrm>
          <a:prstGeom prst="rect">
            <a:avLst/>
          </a:prstGeom>
        </p:spPr>
      </p:pic>
      <p:sp>
        <p:nvSpPr>
          <p:cNvPr id="8" name="TextBox 7"/>
          <p:cNvSpPr txBox="1"/>
          <p:nvPr/>
        </p:nvSpPr>
        <p:spPr>
          <a:xfrm>
            <a:off x="6876256" y="5315630"/>
            <a:ext cx="1441420" cy="369332"/>
          </a:xfrm>
          <a:prstGeom prst="rect">
            <a:avLst/>
          </a:prstGeom>
          <a:noFill/>
        </p:spPr>
        <p:txBody>
          <a:bodyPr wrap="none" rtlCol="0">
            <a:spAutoFit/>
          </a:bodyPr>
          <a:lstStyle/>
          <a:p>
            <a:r>
              <a:rPr lang="en-US" dirty="0" smtClean="0"/>
              <a:t>H. </a:t>
            </a:r>
            <a:r>
              <a:rPr lang="en-US" dirty="0" err="1" smtClean="0"/>
              <a:t>Hillewaert</a:t>
            </a:r>
            <a:endParaRPr lang="en-US" dirty="0"/>
          </a:p>
        </p:txBody>
      </p:sp>
    </p:spTree>
    <p:extLst>
      <p:ext uri="{BB962C8B-B14F-4D97-AF65-F5344CB8AC3E}">
        <p14:creationId xmlns:p14="http://schemas.microsoft.com/office/powerpoint/2010/main" val="31924728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28802"/>
            <a:ext cx="3618379" cy="2368867"/>
          </a:xfrm>
          <a:prstGeom prst="rect">
            <a:avLst/>
          </a:prstGeom>
        </p:spPr>
      </p:pic>
      <p:sp>
        <p:nvSpPr>
          <p:cNvPr id="3" name="TextBox 2"/>
          <p:cNvSpPr txBox="1"/>
          <p:nvPr/>
        </p:nvSpPr>
        <p:spPr>
          <a:xfrm>
            <a:off x="43790" y="99367"/>
            <a:ext cx="2038063" cy="523220"/>
          </a:xfrm>
          <a:prstGeom prst="rect">
            <a:avLst/>
          </a:prstGeom>
          <a:noFill/>
        </p:spPr>
        <p:txBody>
          <a:bodyPr wrap="none" rtlCol="0">
            <a:spAutoFit/>
          </a:bodyPr>
          <a:lstStyle/>
          <a:p>
            <a:r>
              <a:rPr lang="en-US" sz="2800" dirty="0" err="1" smtClean="0">
                <a:latin typeface="Arial Black"/>
                <a:cs typeface="Arial Black"/>
              </a:rPr>
              <a:t>Överfiske</a:t>
            </a:r>
            <a:endParaRPr lang="en-US" sz="2800" dirty="0">
              <a:latin typeface="Arial Black"/>
              <a:cs typeface="Arial Black"/>
            </a:endParaRPr>
          </a:p>
        </p:txBody>
      </p:sp>
      <p:pic>
        <p:nvPicPr>
          <p:cNvPr id="4" name="Picture 3"/>
          <p:cNvPicPr>
            <a:picLocks noChangeAspect="1"/>
          </p:cNvPicPr>
          <p:nvPr/>
        </p:nvPicPr>
        <p:blipFill>
          <a:blip r:embed="rId4"/>
          <a:stretch>
            <a:fillRect/>
          </a:stretch>
        </p:blipFill>
        <p:spPr>
          <a:xfrm>
            <a:off x="4927600" y="622587"/>
            <a:ext cx="2908300" cy="1114848"/>
          </a:xfrm>
          <a:prstGeom prst="rect">
            <a:avLst/>
          </a:prstGeom>
        </p:spPr>
      </p:pic>
      <p:pic>
        <p:nvPicPr>
          <p:cNvPr id="5" name="Picture 4"/>
          <p:cNvPicPr>
            <a:picLocks noChangeAspect="1"/>
          </p:cNvPicPr>
          <p:nvPr/>
        </p:nvPicPr>
        <p:blipFill>
          <a:blip r:embed="rId5"/>
          <a:stretch>
            <a:fillRect/>
          </a:stretch>
        </p:blipFill>
        <p:spPr>
          <a:xfrm>
            <a:off x="3721100" y="3097669"/>
            <a:ext cx="1447800" cy="579120"/>
          </a:xfrm>
          <a:prstGeom prst="rect">
            <a:avLst/>
          </a:prstGeom>
        </p:spPr>
      </p:pic>
      <p:pic>
        <p:nvPicPr>
          <p:cNvPr id="6" name="Picture 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5135562"/>
            <a:ext cx="673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Picture 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4300" y="4754562"/>
            <a:ext cx="476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5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4900" y="4678362"/>
            <a:ext cx="414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 name="Picture 5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16900" y="5024437"/>
            <a:ext cx="700088"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 name="Picture 5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1700" y="4449762"/>
            <a:ext cx="5762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40700" y="4068762"/>
            <a:ext cx="7667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21100" y="5135562"/>
            <a:ext cx="7651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 name="Picture 5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45300" y="5440362"/>
            <a:ext cx="688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4"/>
          <a:stretch>
            <a:fillRect/>
          </a:stretch>
        </p:blipFill>
        <p:spPr>
          <a:xfrm>
            <a:off x="6083300" y="3097668"/>
            <a:ext cx="839331" cy="839331"/>
          </a:xfrm>
          <a:prstGeom prst="rect">
            <a:avLst/>
          </a:prstGeom>
        </p:spPr>
      </p:pic>
      <p:sp>
        <p:nvSpPr>
          <p:cNvPr id="16" name="Line 58"/>
          <p:cNvSpPr>
            <a:spLocks noChangeShapeType="1"/>
          </p:cNvSpPr>
          <p:nvPr/>
        </p:nvSpPr>
        <p:spPr bwMode="auto">
          <a:xfrm flipH="1">
            <a:off x="4486274" y="1841500"/>
            <a:ext cx="1292225" cy="1256168"/>
          </a:xfrm>
          <a:prstGeom prst="line">
            <a:avLst/>
          </a:prstGeom>
          <a:noFill/>
          <a:ln w="76200" cmpd="sng">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n w="76200" cmpd="sng">
                <a:solidFill>
                  <a:schemeClr val="tx1"/>
                </a:solidFill>
              </a:ln>
            </a:endParaRPr>
          </a:p>
        </p:txBody>
      </p:sp>
      <p:sp>
        <p:nvSpPr>
          <p:cNvPr id="17" name="Line 59"/>
          <p:cNvSpPr>
            <a:spLocks noChangeShapeType="1"/>
          </p:cNvSpPr>
          <p:nvPr/>
        </p:nvSpPr>
        <p:spPr bwMode="auto">
          <a:xfrm>
            <a:off x="5287963" y="3429000"/>
            <a:ext cx="749300" cy="0"/>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 name="Line 61"/>
          <p:cNvSpPr>
            <a:spLocks noChangeShapeType="1"/>
          </p:cNvSpPr>
          <p:nvPr/>
        </p:nvSpPr>
        <p:spPr bwMode="auto">
          <a:xfrm flipH="1">
            <a:off x="5397500" y="3936999"/>
            <a:ext cx="1066800" cy="533400"/>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Line 61"/>
          <p:cNvSpPr>
            <a:spLocks noChangeShapeType="1"/>
          </p:cNvSpPr>
          <p:nvPr/>
        </p:nvSpPr>
        <p:spPr bwMode="auto">
          <a:xfrm>
            <a:off x="6464300" y="3936999"/>
            <a:ext cx="749300" cy="685800"/>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 name="Line 61"/>
          <p:cNvSpPr>
            <a:spLocks noChangeShapeType="1"/>
          </p:cNvSpPr>
          <p:nvPr/>
        </p:nvSpPr>
        <p:spPr bwMode="auto">
          <a:xfrm flipH="1">
            <a:off x="6083300" y="3937000"/>
            <a:ext cx="381000" cy="1087438"/>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61"/>
          <p:cNvSpPr>
            <a:spLocks noChangeShapeType="1"/>
          </p:cNvSpPr>
          <p:nvPr/>
        </p:nvSpPr>
        <p:spPr bwMode="auto">
          <a:xfrm>
            <a:off x="6464300" y="3937000"/>
            <a:ext cx="1409700" cy="119061"/>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5813694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28802"/>
            <a:ext cx="3618379" cy="2368867"/>
          </a:xfrm>
          <a:prstGeom prst="rect">
            <a:avLst/>
          </a:prstGeom>
        </p:spPr>
      </p:pic>
      <p:sp>
        <p:nvSpPr>
          <p:cNvPr id="3" name="TextBox 2"/>
          <p:cNvSpPr txBox="1"/>
          <p:nvPr/>
        </p:nvSpPr>
        <p:spPr>
          <a:xfrm>
            <a:off x="43790" y="99367"/>
            <a:ext cx="2038063" cy="523220"/>
          </a:xfrm>
          <a:prstGeom prst="rect">
            <a:avLst/>
          </a:prstGeom>
          <a:noFill/>
        </p:spPr>
        <p:txBody>
          <a:bodyPr wrap="none" rtlCol="0">
            <a:spAutoFit/>
          </a:bodyPr>
          <a:lstStyle/>
          <a:p>
            <a:r>
              <a:rPr lang="en-US" sz="2800" dirty="0" err="1" smtClean="0">
                <a:latin typeface="Arial Black"/>
                <a:cs typeface="Arial Black"/>
              </a:rPr>
              <a:t>Överfiske</a:t>
            </a:r>
            <a:endParaRPr lang="en-US" sz="2800" dirty="0">
              <a:latin typeface="Arial Black"/>
              <a:cs typeface="Arial Black"/>
            </a:endParaRPr>
          </a:p>
        </p:txBody>
      </p:sp>
      <p:pic>
        <p:nvPicPr>
          <p:cNvPr id="4" name="Picture 3"/>
          <p:cNvPicPr>
            <a:picLocks noChangeAspect="1"/>
          </p:cNvPicPr>
          <p:nvPr/>
        </p:nvPicPr>
        <p:blipFill>
          <a:blip r:embed="rId4"/>
          <a:stretch>
            <a:fillRect/>
          </a:stretch>
        </p:blipFill>
        <p:spPr>
          <a:xfrm>
            <a:off x="6464300" y="1211655"/>
            <a:ext cx="1371600" cy="525780"/>
          </a:xfrm>
          <a:prstGeom prst="rect">
            <a:avLst/>
          </a:prstGeom>
        </p:spPr>
      </p:pic>
      <p:pic>
        <p:nvPicPr>
          <p:cNvPr id="5" name="Picture 4"/>
          <p:cNvPicPr>
            <a:picLocks noChangeAspect="1"/>
          </p:cNvPicPr>
          <p:nvPr/>
        </p:nvPicPr>
        <p:blipFill>
          <a:blip r:embed="rId5"/>
          <a:stretch>
            <a:fillRect/>
          </a:stretch>
        </p:blipFill>
        <p:spPr>
          <a:xfrm>
            <a:off x="1660177" y="2273300"/>
            <a:ext cx="3508723" cy="1403489"/>
          </a:xfrm>
          <a:prstGeom prst="rect">
            <a:avLst/>
          </a:prstGeom>
        </p:spPr>
      </p:pic>
      <p:pic>
        <p:nvPicPr>
          <p:cNvPr id="6" name="Picture 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5135562"/>
            <a:ext cx="673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Picture 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4300" y="4754562"/>
            <a:ext cx="476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5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4900" y="4678362"/>
            <a:ext cx="414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 name="Picture 5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16900" y="5024437"/>
            <a:ext cx="700088"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 name="Picture 5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1700" y="4449762"/>
            <a:ext cx="5762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40700" y="4068762"/>
            <a:ext cx="7667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21100" y="5135562"/>
            <a:ext cx="7651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 name="Picture 5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45300" y="5440362"/>
            <a:ext cx="688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4"/>
          <a:stretch>
            <a:fillRect/>
          </a:stretch>
        </p:blipFill>
        <p:spPr>
          <a:xfrm>
            <a:off x="6074568" y="3048000"/>
            <a:ext cx="419099" cy="419099"/>
          </a:xfrm>
          <a:prstGeom prst="rect">
            <a:avLst/>
          </a:prstGeom>
        </p:spPr>
      </p:pic>
      <p:sp>
        <p:nvSpPr>
          <p:cNvPr id="16" name="Line 58"/>
          <p:cNvSpPr>
            <a:spLocks noChangeShapeType="1"/>
          </p:cNvSpPr>
          <p:nvPr/>
        </p:nvSpPr>
        <p:spPr bwMode="auto">
          <a:xfrm flipH="1">
            <a:off x="5287961" y="1737435"/>
            <a:ext cx="1405731" cy="535865"/>
          </a:xfrm>
          <a:prstGeom prst="line">
            <a:avLst/>
          </a:prstGeom>
          <a:noFill/>
          <a:ln w="12700" cmpd="sng">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n w="76200" cmpd="sng">
                <a:solidFill>
                  <a:schemeClr val="tx1"/>
                </a:solidFill>
              </a:ln>
            </a:endParaRPr>
          </a:p>
        </p:txBody>
      </p:sp>
      <p:sp>
        <p:nvSpPr>
          <p:cNvPr id="17" name="Line 59"/>
          <p:cNvSpPr>
            <a:spLocks noChangeShapeType="1"/>
          </p:cNvSpPr>
          <p:nvPr/>
        </p:nvSpPr>
        <p:spPr bwMode="auto">
          <a:xfrm>
            <a:off x="5325268" y="3308350"/>
            <a:ext cx="749300" cy="0"/>
          </a:xfrm>
          <a:prstGeom prst="line">
            <a:avLst/>
          </a:prstGeom>
          <a:noFill/>
          <a:ln w="76200" cmpd="sng">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 name="Line 61"/>
          <p:cNvSpPr>
            <a:spLocks noChangeShapeType="1"/>
          </p:cNvSpPr>
          <p:nvPr/>
        </p:nvSpPr>
        <p:spPr bwMode="auto">
          <a:xfrm flipH="1">
            <a:off x="5397500" y="3936999"/>
            <a:ext cx="1066800" cy="533400"/>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Line 61"/>
          <p:cNvSpPr>
            <a:spLocks noChangeShapeType="1"/>
          </p:cNvSpPr>
          <p:nvPr/>
        </p:nvSpPr>
        <p:spPr bwMode="auto">
          <a:xfrm>
            <a:off x="6464300" y="3936999"/>
            <a:ext cx="749300" cy="685800"/>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 name="Line 61"/>
          <p:cNvSpPr>
            <a:spLocks noChangeShapeType="1"/>
          </p:cNvSpPr>
          <p:nvPr/>
        </p:nvSpPr>
        <p:spPr bwMode="auto">
          <a:xfrm flipH="1">
            <a:off x="6083300" y="3937000"/>
            <a:ext cx="381000" cy="1087438"/>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61"/>
          <p:cNvSpPr>
            <a:spLocks noChangeShapeType="1"/>
          </p:cNvSpPr>
          <p:nvPr/>
        </p:nvSpPr>
        <p:spPr bwMode="auto">
          <a:xfrm>
            <a:off x="6538118" y="3467100"/>
            <a:ext cx="402432" cy="209690"/>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22" name="Picture 1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9218" y="4951412"/>
            <a:ext cx="673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 name="Picture 1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7118" y="4552950"/>
            <a:ext cx="476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4" name="Picture 1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7718" y="4459287"/>
            <a:ext cx="414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5" name="Picture 1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33518" y="4805362"/>
            <a:ext cx="700088"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 name="Picture 1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80718" y="4265612"/>
            <a:ext cx="5762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3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57318" y="3849687"/>
            <a:ext cx="7667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90118" y="4951412"/>
            <a:ext cx="7651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 name="Picture 13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38118" y="5221287"/>
            <a:ext cx="688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818" y="4799012"/>
            <a:ext cx="673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1" name="Picture 2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3718" y="4400550"/>
            <a:ext cx="476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2" name="Picture 20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14318" y="4306887"/>
            <a:ext cx="414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 name="Picture 20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0118" y="4652962"/>
            <a:ext cx="700088"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4" name="Picture 2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47318" y="4113212"/>
            <a:ext cx="5762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23918" y="3697287"/>
            <a:ext cx="7667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56718" y="4799012"/>
            <a:ext cx="7651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7" name="Picture 2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04718" y="5068887"/>
            <a:ext cx="688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7218" y="4418012"/>
            <a:ext cx="673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 name="Picture 2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118" y="4019550"/>
            <a:ext cx="476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0" name="Picture 2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5718" y="3925887"/>
            <a:ext cx="414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1" name="Picture 2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1518" y="4271962"/>
            <a:ext cx="700088"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 name="Picture 2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18718" y="3732212"/>
            <a:ext cx="5762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28118" y="4418012"/>
            <a:ext cx="7651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4" name="Picture 2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76118" y="4687887"/>
            <a:ext cx="688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2318" y="5180012"/>
            <a:ext cx="673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 name="Picture 2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0218" y="4781550"/>
            <a:ext cx="476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7" name="Picture 2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0818" y="4687887"/>
            <a:ext cx="414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 name="Picture 2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06618" y="5033962"/>
            <a:ext cx="700088"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9" name="Picture 2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53818" y="4494212"/>
            <a:ext cx="5762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30418" y="4078287"/>
            <a:ext cx="7667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2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63218" y="5180012"/>
            <a:ext cx="7651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2" name="Picture 22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11218" y="5449887"/>
            <a:ext cx="688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5318" y="3884612"/>
            <a:ext cx="7651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4" name="Picture 13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33318" y="4154487"/>
            <a:ext cx="688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2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99918" y="4002087"/>
            <a:ext cx="688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2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71318" y="3621087"/>
            <a:ext cx="688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6018" y="3621087"/>
            <a:ext cx="414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8" name="Picture 2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49018" y="3427412"/>
            <a:ext cx="5762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22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8418" y="4113212"/>
            <a:ext cx="7651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0" name="Picture 22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06418" y="4383087"/>
            <a:ext cx="688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22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114058">
            <a:off x="7562056" y="3429000"/>
            <a:ext cx="6889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65092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90" y="99367"/>
            <a:ext cx="2185214" cy="523220"/>
          </a:xfrm>
          <a:prstGeom prst="rect">
            <a:avLst/>
          </a:prstGeom>
          <a:noFill/>
        </p:spPr>
        <p:txBody>
          <a:bodyPr wrap="none" rtlCol="0">
            <a:spAutoFit/>
          </a:bodyPr>
          <a:lstStyle/>
          <a:p>
            <a:r>
              <a:rPr lang="en-US" sz="2800" dirty="0" err="1" smtClean="0">
                <a:latin typeface="Arial Black"/>
                <a:cs typeface="Arial Black"/>
              </a:rPr>
              <a:t>Miljögifter</a:t>
            </a:r>
            <a:endParaRPr lang="en-US" sz="2800" dirty="0">
              <a:latin typeface="Arial Black"/>
              <a:cs typeface="Arial Black"/>
            </a:endParaRPr>
          </a:p>
        </p:txBody>
      </p:sp>
      <p:pic>
        <p:nvPicPr>
          <p:cNvPr id="3" name="-Detta-hnder-varje-dag-i-stersjn-YouTub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143000"/>
            <a:ext cx="8128000" cy="4572000"/>
          </a:xfrm>
          <a:prstGeom prst="rect">
            <a:avLst/>
          </a:prstGeom>
        </p:spPr>
      </p:pic>
      <p:sp>
        <p:nvSpPr>
          <p:cNvPr id="4" name="TextBox 3"/>
          <p:cNvSpPr txBox="1"/>
          <p:nvPr/>
        </p:nvSpPr>
        <p:spPr>
          <a:xfrm>
            <a:off x="774700" y="1511300"/>
            <a:ext cx="3103096" cy="369332"/>
          </a:xfrm>
          <a:prstGeom prst="rect">
            <a:avLst/>
          </a:prstGeom>
          <a:noFill/>
        </p:spPr>
        <p:txBody>
          <a:bodyPr wrap="none" rtlCol="0">
            <a:spAutoFit/>
          </a:bodyPr>
          <a:lstStyle/>
          <a:p>
            <a:r>
              <a:rPr lang="en-US" dirty="0" smtClean="0">
                <a:solidFill>
                  <a:srgbClr val="FFFFFF"/>
                </a:solidFill>
                <a:latin typeface="Arial Black"/>
                <a:cs typeface="Arial Black"/>
              </a:rPr>
              <a:t>PCBs, POP, PAH, Dioxin</a:t>
            </a:r>
            <a:endParaRPr lang="en-US" dirty="0">
              <a:solidFill>
                <a:srgbClr val="FFFFFF"/>
              </a:solidFill>
              <a:latin typeface="Arial Black"/>
              <a:cs typeface="Arial Black"/>
            </a:endParaRPr>
          </a:p>
        </p:txBody>
      </p:sp>
      <p:sp>
        <p:nvSpPr>
          <p:cNvPr id="5" name="TextBox 4"/>
          <p:cNvSpPr txBox="1"/>
          <p:nvPr/>
        </p:nvSpPr>
        <p:spPr>
          <a:xfrm>
            <a:off x="1854200" y="5092700"/>
            <a:ext cx="5824882" cy="461665"/>
          </a:xfrm>
          <a:prstGeom prst="rect">
            <a:avLst/>
          </a:prstGeom>
          <a:noFill/>
        </p:spPr>
        <p:txBody>
          <a:bodyPr wrap="none" rtlCol="0">
            <a:spAutoFit/>
          </a:bodyPr>
          <a:lstStyle/>
          <a:p>
            <a:r>
              <a:rPr lang="en-US" sz="2400" dirty="0" err="1" smtClean="0">
                <a:solidFill>
                  <a:srgbClr val="FFFFFF"/>
                </a:solidFill>
                <a:latin typeface="Arial Black"/>
                <a:cs typeface="Arial Black"/>
              </a:rPr>
              <a:t>Nya</a:t>
            </a:r>
            <a:r>
              <a:rPr lang="en-US" sz="2400" dirty="0" smtClean="0">
                <a:solidFill>
                  <a:srgbClr val="FFFFFF"/>
                </a:solidFill>
                <a:latin typeface="Arial Black"/>
                <a:cs typeface="Arial Black"/>
              </a:rPr>
              <a:t> </a:t>
            </a:r>
            <a:r>
              <a:rPr lang="en-US" sz="2400" dirty="0" err="1" smtClean="0">
                <a:solidFill>
                  <a:srgbClr val="FFFFFF"/>
                </a:solidFill>
                <a:latin typeface="Arial Black"/>
                <a:cs typeface="Arial Black"/>
              </a:rPr>
              <a:t>kemikalier,substans</a:t>
            </a:r>
            <a:r>
              <a:rPr lang="en-US" sz="2400" dirty="0" smtClean="0">
                <a:solidFill>
                  <a:srgbClr val="FFFFFF"/>
                </a:solidFill>
                <a:latin typeface="Arial Black"/>
                <a:cs typeface="Arial Black"/>
              </a:rPr>
              <a:t>, </a:t>
            </a:r>
            <a:r>
              <a:rPr lang="en-US" sz="2400" dirty="0" err="1" smtClean="0">
                <a:solidFill>
                  <a:srgbClr val="FFFFFF"/>
                </a:solidFill>
                <a:latin typeface="Arial Black"/>
                <a:cs typeface="Arial Black"/>
              </a:rPr>
              <a:t>ämnen</a:t>
            </a:r>
            <a:r>
              <a:rPr lang="en-US" sz="2400" dirty="0" smtClean="0">
                <a:solidFill>
                  <a:srgbClr val="FFFFFF"/>
                </a:solidFill>
                <a:latin typeface="Arial Black"/>
                <a:cs typeface="Arial Black"/>
              </a:rPr>
              <a:t>?</a:t>
            </a:r>
          </a:p>
        </p:txBody>
      </p:sp>
    </p:spTree>
    <p:extLst>
      <p:ext uri="{BB962C8B-B14F-4D97-AF65-F5344CB8AC3E}">
        <p14:creationId xmlns:p14="http://schemas.microsoft.com/office/powerpoint/2010/main" val="1909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90" y="99367"/>
            <a:ext cx="2327530" cy="523220"/>
          </a:xfrm>
          <a:prstGeom prst="rect">
            <a:avLst/>
          </a:prstGeom>
          <a:noFill/>
        </p:spPr>
        <p:txBody>
          <a:bodyPr wrap="none" rtlCol="0">
            <a:spAutoFit/>
          </a:bodyPr>
          <a:lstStyle/>
          <a:p>
            <a:r>
              <a:rPr lang="en-US" sz="2800" dirty="0" err="1" smtClean="0">
                <a:latin typeface="Arial Black"/>
                <a:cs typeface="Arial Black"/>
              </a:rPr>
              <a:t>Läkemedel</a:t>
            </a:r>
            <a:endParaRPr lang="en-US" sz="2800" dirty="0">
              <a:latin typeface="Arial Black"/>
              <a:cs typeface="Arial Black"/>
            </a:endParaRPr>
          </a:p>
        </p:txBody>
      </p:sp>
      <p:sp>
        <p:nvSpPr>
          <p:cNvPr id="6" name="TextBox 5"/>
          <p:cNvSpPr txBox="1"/>
          <p:nvPr/>
        </p:nvSpPr>
        <p:spPr>
          <a:xfrm>
            <a:off x="2371320" y="160922"/>
            <a:ext cx="6656390" cy="461665"/>
          </a:xfrm>
          <a:prstGeom prst="rect">
            <a:avLst/>
          </a:prstGeom>
          <a:noFill/>
        </p:spPr>
        <p:txBody>
          <a:bodyPr wrap="none" rtlCol="0">
            <a:spAutoFit/>
          </a:bodyPr>
          <a:lstStyle/>
          <a:p>
            <a:r>
              <a:rPr lang="en-US" sz="2400" dirty="0" err="1"/>
              <a:t>g</a:t>
            </a:r>
            <a:r>
              <a:rPr lang="en-US" sz="2400" dirty="0" err="1" smtClean="0"/>
              <a:t>ör</a:t>
            </a:r>
            <a:r>
              <a:rPr lang="en-US" sz="2400" dirty="0" smtClean="0"/>
              <a:t> </a:t>
            </a:r>
            <a:r>
              <a:rPr lang="en-US" sz="2400" dirty="0" err="1" smtClean="0"/>
              <a:t>abborre</a:t>
            </a:r>
            <a:r>
              <a:rPr lang="en-US" sz="2400" dirty="0" smtClean="0"/>
              <a:t> tuff </a:t>
            </a:r>
            <a:r>
              <a:rPr lang="en-US" sz="2400" dirty="0" err="1" smtClean="0"/>
              <a:t>och</a:t>
            </a:r>
            <a:r>
              <a:rPr lang="en-US" sz="2400" dirty="0" smtClean="0"/>
              <a:t> asocial…de </a:t>
            </a:r>
            <a:r>
              <a:rPr lang="en-US" sz="2400" dirty="0" err="1" smtClean="0"/>
              <a:t>äter</a:t>
            </a:r>
            <a:r>
              <a:rPr lang="en-US" sz="2400" dirty="0" smtClean="0"/>
              <a:t> </a:t>
            </a:r>
            <a:r>
              <a:rPr lang="en-US" sz="2400" dirty="0" err="1" smtClean="0"/>
              <a:t>mer</a:t>
            </a:r>
            <a:r>
              <a:rPr lang="en-US" sz="2400" dirty="0" smtClean="0"/>
              <a:t> </a:t>
            </a:r>
            <a:r>
              <a:rPr lang="en-US" sz="2400" dirty="0" err="1" smtClean="0"/>
              <a:t>och</a:t>
            </a:r>
            <a:r>
              <a:rPr lang="en-US" sz="2400" dirty="0" smtClean="0"/>
              <a:t> </a:t>
            </a:r>
            <a:r>
              <a:rPr lang="en-US" sz="2400" dirty="0" err="1" smtClean="0"/>
              <a:t>oftare</a:t>
            </a:r>
            <a:endParaRPr lang="en-US" sz="2400" dirty="0"/>
          </a:p>
        </p:txBody>
      </p:sp>
      <p:pic>
        <p:nvPicPr>
          <p:cNvPr id="7" name="Picture 6"/>
          <p:cNvPicPr>
            <a:picLocks noChangeAspect="1"/>
          </p:cNvPicPr>
          <p:nvPr/>
        </p:nvPicPr>
        <p:blipFill>
          <a:blip r:embed="rId3"/>
          <a:stretch>
            <a:fillRect/>
          </a:stretch>
        </p:blipFill>
        <p:spPr>
          <a:xfrm>
            <a:off x="1441752" y="587406"/>
            <a:ext cx="6384928" cy="5403246"/>
          </a:xfrm>
          <a:prstGeom prst="rect">
            <a:avLst/>
          </a:prstGeom>
        </p:spPr>
      </p:pic>
      <p:sp>
        <p:nvSpPr>
          <p:cNvPr id="8" name="TextBox 7"/>
          <p:cNvSpPr txBox="1"/>
          <p:nvPr/>
        </p:nvSpPr>
        <p:spPr>
          <a:xfrm>
            <a:off x="5975129" y="6165755"/>
            <a:ext cx="1851551" cy="646331"/>
          </a:xfrm>
          <a:prstGeom prst="rect">
            <a:avLst/>
          </a:prstGeom>
          <a:noFill/>
        </p:spPr>
        <p:txBody>
          <a:bodyPr wrap="none" rtlCol="0">
            <a:spAutoFit/>
          </a:bodyPr>
          <a:lstStyle/>
          <a:p>
            <a:r>
              <a:rPr lang="en-US" dirty="0" smtClean="0"/>
              <a:t>IVL report 2012</a:t>
            </a:r>
          </a:p>
          <a:p>
            <a:r>
              <a:rPr lang="en-US" dirty="0" err="1" smtClean="0"/>
              <a:t>Brodin</a:t>
            </a:r>
            <a:r>
              <a:rPr lang="en-US" dirty="0" smtClean="0"/>
              <a:t> et al. 2013</a:t>
            </a:r>
            <a:endParaRPr lang="en-US" dirty="0"/>
          </a:p>
        </p:txBody>
      </p:sp>
    </p:spTree>
    <p:extLst>
      <p:ext uri="{BB962C8B-B14F-4D97-AF65-F5344CB8AC3E}">
        <p14:creationId xmlns:p14="http://schemas.microsoft.com/office/powerpoint/2010/main" val="104390550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nuc_EEMS_Mall-1">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1800" b="0" i="0" u="none" strike="noStrike" cap="none" normalizeH="0" baseline="0">
            <a:ln>
              <a:noFill/>
            </a:ln>
            <a:solidFill>
              <a:schemeClr val="tx1"/>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1800" b="0" i="0" u="none" strike="noStrike" cap="none" normalizeH="0" baseline="0">
            <a:ln>
              <a:noFill/>
            </a:ln>
            <a:solidFill>
              <a:schemeClr val="tx1"/>
            </a:solidFill>
            <a:effectLst/>
            <a:latin typeface="Arial" charset="0"/>
            <a:ea typeface="Arial" charset="0"/>
            <a:cs typeface="Arial" charset="0"/>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Projekt niestandardowy">
  <a:themeElements>
    <a:clrScheme name="BG_kolor">
      <a:dk1>
        <a:srgbClr val="103178"/>
      </a:dk1>
      <a:lt1>
        <a:srgbClr val="103178"/>
      </a:lt1>
      <a:dk2>
        <a:srgbClr val="0B87C4"/>
      </a:dk2>
      <a:lt2>
        <a:srgbClr val="103178"/>
      </a:lt2>
      <a:accent1>
        <a:srgbClr val="FFCB00"/>
      </a:accent1>
      <a:accent2>
        <a:srgbClr val="0B87C4"/>
      </a:accent2>
      <a:accent3>
        <a:srgbClr val="103178"/>
      </a:accent3>
      <a:accent4>
        <a:srgbClr val="FFC800"/>
      </a:accent4>
      <a:accent5>
        <a:srgbClr val="4BACC6"/>
      </a:accent5>
      <a:accent6>
        <a:srgbClr val="0B78BE"/>
      </a:accent6>
      <a:hlink>
        <a:srgbClr val="0B87C4"/>
      </a:hlink>
      <a:folHlink>
        <a:srgbClr val="103178"/>
      </a:folHlink>
    </a:clrScheme>
    <a:fontScheme name="Zasadniczy">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1488</TotalTime>
  <Words>780</Words>
  <Application>Microsoft Macintosh PowerPoint</Application>
  <PresentationFormat>On-screen Show (4:3)</PresentationFormat>
  <Paragraphs>171</Paragraphs>
  <Slides>37</Slides>
  <Notes>31</Notes>
  <HiddenSlides>0</HiddenSlides>
  <MMClips>2</MMClips>
  <ScaleCrop>false</ScaleCrop>
  <HeadingPairs>
    <vt:vector size="4" baseType="variant">
      <vt:variant>
        <vt:lpstr>Theme</vt:lpstr>
      </vt:variant>
      <vt:variant>
        <vt:i4>6</vt:i4>
      </vt:variant>
      <vt:variant>
        <vt:lpstr>Slide Titles</vt:lpstr>
      </vt:variant>
      <vt:variant>
        <vt:i4>37</vt:i4>
      </vt:variant>
    </vt:vector>
  </HeadingPairs>
  <TitlesOfParts>
    <vt:vector size="43" baseType="lpstr">
      <vt:lpstr>Office Theme</vt:lpstr>
      <vt:lpstr>Lnuc_EEMS_Mall-1</vt:lpstr>
      <vt:lpstr>1_Office Theme</vt:lpstr>
      <vt:lpstr>2_Office Theme</vt:lpstr>
      <vt:lpstr>Office-tema</vt:lpstr>
      <vt:lpstr>2_Projekt niestandardowy</vt:lpstr>
      <vt:lpstr>Kommer vi att vilja bada i Östersjön?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Mikroalger</vt:lpstr>
      <vt:lpstr>PowerPoint Presentation</vt:lpstr>
      <vt:lpstr>PowerPoint Presentation</vt:lpstr>
      <vt:lpstr>PowerPoint Presentation</vt:lpstr>
      <vt:lpstr>PowerPoint Presentation</vt:lpstr>
      <vt:lpstr>Östersjön blir friskare!</vt:lpstr>
    </vt:vector>
  </TitlesOfParts>
  <Company>HiK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Legrand</dc:creator>
  <cp:lastModifiedBy>Catherine Legrand</cp:lastModifiedBy>
  <cp:revision>85</cp:revision>
  <dcterms:created xsi:type="dcterms:W3CDTF">2013-09-23T15:38:31Z</dcterms:created>
  <dcterms:modified xsi:type="dcterms:W3CDTF">2013-11-28T06:59:00Z</dcterms:modified>
</cp:coreProperties>
</file>