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94660"/>
  </p:normalViewPr>
  <p:slideViewPr>
    <p:cSldViewPr>
      <p:cViewPr>
        <p:scale>
          <a:sx n="75" d="100"/>
          <a:sy n="7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37E2DD-4853-4E3C-ABC9-41AC75BAAF8F}" type="datetimeFigureOut">
              <a:rPr lang="sv-SE" smtClean="0"/>
              <a:t>2014-05-23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9957FD-6D2E-4CCF-A57D-60BE5CA2DDFF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Vattnet, vår viktigaste resurs!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dricker samma vatten som dinosaurierna</a:t>
            </a:r>
          </a:p>
          <a:p>
            <a:endParaRPr lang="sv-SE" dirty="0" smtClean="0"/>
          </a:p>
          <a:p>
            <a:r>
              <a:rPr lang="sv-SE" dirty="0" smtClean="0"/>
              <a:t>Alla kommande generationer kommer att dricka samma vatten</a:t>
            </a:r>
          </a:p>
          <a:p>
            <a:endParaRPr lang="sv-SE" dirty="0" smtClean="0"/>
          </a:p>
          <a:p>
            <a:r>
              <a:rPr lang="sv-SE" dirty="0" smtClean="0"/>
              <a:t>Utan vatten inget liv</a:t>
            </a:r>
          </a:p>
        </p:txBody>
      </p:sp>
    </p:spTree>
    <p:extLst>
      <p:ext uri="{BB962C8B-B14F-4D97-AF65-F5344CB8AC3E}">
        <p14:creationId xmlns:p14="http://schemas.microsoft.com/office/powerpoint/2010/main" val="860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3744416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Torsås kommun ska vara attraktiv och erbjuda ett gott liv som gör alla till goda ambassadörer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/>
          <a:lstStyle/>
          <a:p>
            <a:pPr marL="6858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8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Politiska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r>
              <a:rPr lang="sv-SE" dirty="0" smtClean="0"/>
              <a:t>Bidra till en god livsmiljö</a:t>
            </a:r>
          </a:p>
          <a:p>
            <a:r>
              <a:rPr lang="sv-SE" dirty="0" smtClean="0"/>
              <a:t>Medverka i det regionala miljöarbetet</a:t>
            </a:r>
          </a:p>
          <a:p>
            <a:r>
              <a:rPr lang="sv-SE" dirty="0" smtClean="0"/>
              <a:t>Planera för ett nytt attraktivt bostadsområde</a:t>
            </a:r>
          </a:p>
          <a:p>
            <a:r>
              <a:rPr lang="sv-SE" dirty="0" smtClean="0"/>
              <a:t>Breddad arbetsmarknad</a:t>
            </a:r>
          </a:p>
          <a:p>
            <a:r>
              <a:rPr lang="sv-SE" dirty="0" smtClean="0"/>
              <a:t>Fler arbetstillfällen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024744" cy="3240360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Torsås kommuns vattenvårdsplan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/>
          <a:lstStyle/>
          <a:p>
            <a:pPr marL="6858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103804" cy="57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633584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Långsiktigt mål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Vårt vatten ska brukas på ett långsiktigt hållbart sätt för t ex boende, fritid och produktion av livsmedel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1600" dirty="0" smtClean="0"/>
              <a:t>högst personligt: Hoppas abborren kommer tillbaka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</TotalTime>
  <Words>67</Words>
  <Application>Microsoft Office PowerPoint</Application>
  <PresentationFormat>Bildspel på skärmen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Austin</vt:lpstr>
      <vt:lpstr>Vattnet, vår viktigaste resurs!</vt:lpstr>
      <vt:lpstr>Torsås kommun ska vara attraktiv och erbjuda ett gott liv som gör alla till goda ambassadörer </vt:lpstr>
      <vt:lpstr>Politiska mål</vt:lpstr>
      <vt:lpstr>Torsås kommuns vattenvårdsplan</vt:lpstr>
      <vt:lpstr>PowerPoint-presentation</vt:lpstr>
      <vt:lpstr>Långsiktigt mål  Vårt vatten ska brukas på ett långsiktigt hållbart sätt för t ex boende, fritid och produktion av livsmedel  högst personligt: Hoppas abborren kommer tillbaka</vt:lpstr>
    </vt:vector>
  </TitlesOfParts>
  <Company>Torsås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Algotsson</dc:creator>
  <cp:lastModifiedBy>User</cp:lastModifiedBy>
  <cp:revision>9</cp:revision>
  <dcterms:created xsi:type="dcterms:W3CDTF">2014-05-20T14:27:54Z</dcterms:created>
  <dcterms:modified xsi:type="dcterms:W3CDTF">2014-05-23T14:59:11Z</dcterms:modified>
</cp:coreProperties>
</file>