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61" r:id="rId6"/>
    <p:sldId id="263" r:id="rId7"/>
    <p:sldId id="262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88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89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5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26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08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37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00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24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9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47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9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6666-A76B-4B32-A972-09D1AE81A39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F605-735A-4060-A413-65740493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7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8749" y="0"/>
            <a:ext cx="8673411" cy="126876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 </a:t>
            </a:r>
            <a:r>
              <a:rPr lang="sv-SE" b="1" dirty="0"/>
              <a:t>Vattenvårdsplan för </a:t>
            </a:r>
            <a:r>
              <a:rPr lang="sv-SE" b="1" dirty="0" smtClean="0"/>
              <a:t>kust, vattendrag och sjöar i Torsås kommun 2014-2018.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9" y="5517232"/>
            <a:ext cx="2880000" cy="9568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45224"/>
            <a:ext cx="2880000" cy="947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ruta 5"/>
          <p:cNvSpPr txBox="1"/>
          <p:nvPr/>
        </p:nvSpPr>
        <p:spPr>
          <a:xfrm>
            <a:off x="6012160" y="6453336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Niklas Nilsson 2014-05-24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860241" y="1772816"/>
            <a:ext cx="7632848" cy="193899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Ett verktyg för att engagera, inspirera och agera för att nå ”ett gott liv i en livskraftig </a:t>
            </a:r>
            <a:r>
              <a:rPr lang="sv-SE" sz="4000" dirty="0" smtClean="0">
                <a:latin typeface="+mj-lt"/>
              </a:rPr>
              <a:t>kommun”.</a:t>
            </a:r>
            <a:endParaRPr lang="sv-S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7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>
            <a:normAutofit/>
          </a:bodyPr>
          <a:lstStyle/>
          <a:p>
            <a:r>
              <a:rPr lang="sv-SE" b="1" dirty="0" smtClean="0"/>
              <a:t> Tack för er uppmärksamhet!</a:t>
            </a: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9" y="5517232"/>
            <a:ext cx="2880000" cy="9568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45224"/>
            <a:ext cx="2880000" cy="947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ruta 6"/>
          <p:cNvSpPr txBox="1"/>
          <p:nvPr/>
        </p:nvSpPr>
        <p:spPr>
          <a:xfrm>
            <a:off x="7020272" y="650559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</a:rPr>
              <a:t>Foto: Torsås kommun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ytterligare en plan?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  <a:noFill/>
        </p:spPr>
        <p:txBody>
          <a:bodyPr>
            <a:noAutofit/>
          </a:bodyPr>
          <a:lstStyle/>
          <a:p>
            <a:r>
              <a:rPr lang="sv-SE" dirty="0" smtClean="0"/>
              <a:t>Informations- och inspirationskälla</a:t>
            </a:r>
          </a:p>
          <a:p>
            <a:endParaRPr lang="sv-SE" sz="2400" dirty="0" smtClean="0"/>
          </a:p>
          <a:p>
            <a:r>
              <a:rPr lang="sv-SE" dirty="0" smtClean="0"/>
              <a:t>Planeringsunderlag</a:t>
            </a:r>
          </a:p>
          <a:p>
            <a:endParaRPr lang="sv-SE" sz="2400" dirty="0" smtClean="0"/>
          </a:p>
          <a:p>
            <a:r>
              <a:rPr lang="sv-SE" dirty="0" smtClean="0"/>
              <a:t>Många och stora värden, men även problem</a:t>
            </a:r>
          </a:p>
          <a:p>
            <a:endParaRPr lang="sv-SE" sz="2400" dirty="0" smtClean="0"/>
          </a:p>
          <a:p>
            <a:r>
              <a:rPr lang="sv-SE" dirty="0" smtClean="0"/>
              <a:t>Visa på möjliga åtgärder, både stora och små</a:t>
            </a:r>
          </a:p>
          <a:p>
            <a:endParaRPr lang="sv-SE" sz="2400" dirty="0" smtClean="0"/>
          </a:p>
          <a:p>
            <a:r>
              <a:rPr lang="sv-SE" dirty="0" smtClean="0"/>
              <a:t>Ett ”levande” dokument</a:t>
            </a:r>
          </a:p>
        </p:txBody>
      </p:sp>
    </p:spTree>
    <p:extLst>
      <p:ext uri="{BB962C8B-B14F-4D97-AF65-F5344CB8AC3E}">
        <p14:creationId xmlns:p14="http://schemas.microsoft.com/office/powerpoint/2010/main" val="7294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Påverkan har skett under lång tid och från flera håll!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10"/>
            <a:ext cx="3600000" cy="240026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6" y="1638073"/>
            <a:ext cx="3600000" cy="2400000"/>
          </a:xfrm>
        </p:spPr>
      </p:pic>
      <p:sp>
        <p:nvSpPr>
          <p:cNvPr id="8" name="textruta 7"/>
          <p:cNvSpPr txBox="1"/>
          <p:nvPr/>
        </p:nvSpPr>
        <p:spPr>
          <a:xfrm>
            <a:off x="4916416" y="6577607"/>
            <a:ext cx="4047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</a:rPr>
              <a:t>Foto: Niklas Nilsson, Per Sjöstrand och Peter Lindvall</a:t>
            </a:r>
            <a:endParaRPr lang="sv-SE" sz="1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600000" cy="2401200"/>
          </a:xfrm>
          <a:prstGeom prst="rect">
            <a:avLst/>
          </a:prstGeom>
        </p:spPr>
      </p:pic>
      <p:pic>
        <p:nvPicPr>
          <p:cNvPr id="10" name="Platshållare för innehåll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97352"/>
            <a:ext cx="3600000" cy="2400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187504" y="1700808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Skogsbruk</a:t>
            </a:r>
            <a:endParaRPr lang="sv-SE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5202203" y="1700808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Fysiska förändringar</a:t>
            </a:r>
            <a:endParaRPr lang="sv-SE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1043568" y="4365104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Jordbruk</a:t>
            </a:r>
            <a:endParaRPr lang="sv-SE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5202203" y="4365104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Förorenande utsläpp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848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Att förbättra våra vattenmiljöer kommer också ta lång tid och kräva insatser från flera håll!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66032"/>
            <a:ext cx="3600000" cy="240120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16" y="1749080"/>
            <a:ext cx="3600000" cy="2400000"/>
          </a:xfrm>
        </p:spPr>
      </p:pic>
      <p:sp>
        <p:nvSpPr>
          <p:cNvPr id="8" name="textruta 7"/>
          <p:cNvSpPr txBox="1"/>
          <p:nvPr/>
        </p:nvSpPr>
        <p:spPr>
          <a:xfrm>
            <a:off x="4916416" y="6577607"/>
            <a:ext cx="4047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</a:rPr>
              <a:t>Foto: Torsås kommun</a:t>
            </a:r>
            <a:endParaRPr lang="sv-SE" sz="1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600000" cy="2401200"/>
          </a:xfrm>
          <a:prstGeom prst="rect">
            <a:avLst/>
          </a:prstGeom>
        </p:spPr>
      </p:pic>
      <p:pic>
        <p:nvPicPr>
          <p:cNvPr id="10" name="Platshållare för innehåll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16" y="4221088"/>
            <a:ext cx="3600000" cy="24012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187504" y="1835532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Åtgärder i diken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202203" y="1700808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Biotopvård</a:t>
            </a:r>
            <a:endParaRPr lang="sv-SE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1403968" y="4221088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Våtmarksanläggning</a:t>
            </a:r>
            <a:endParaRPr lang="sv-SE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5202203" y="4365104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Vassklippning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882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Alla åtgärder har betydelse!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5040000" cy="378000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5040000" cy="3780000"/>
          </a:xfrm>
        </p:spPr>
      </p:pic>
      <p:sp>
        <p:nvSpPr>
          <p:cNvPr id="5" name="textruta 4"/>
          <p:cNvSpPr txBox="1"/>
          <p:nvPr/>
        </p:nvSpPr>
        <p:spPr>
          <a:xfrm>
            <a:off x="6156496" y="6381328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</a:rPr>
              <a:t>Foto: Niklas Nilsson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behöver även mer kunskap!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5040000" cy="378000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5040000" cy="3780000"/>
          </a:xfrm>
        </p:spPr>
      </p:pic>
      <p:sp>
        <p:nvSpPr>
          <p:cNvPr id="8" name="textruta 7"/>
          <p:cNvSpPr txBox="1"/>
          <p:nvPr/>
        </p:nvSpPr>
        <p:spPr>
          <a:xfrm>
            <a:off x="5868144" y="6381328"/>
            <a:ext cx="309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</a:rPr>
              <a:t>Foto: Niklas Nilsson och Peter Lindvall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Finns förutsättningarna och viljan kommer resultaten förr eller senare!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9200"/>
            <a:ext cx="5040000" cy="378000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5040000" cy="3780000"/>
          </a:xfrm>
        </p:spPr>
      </p:pic>
      <p:sp>
        <p:nvSpPr>
          <p:cNvPr id="5" name="textruta 4"/>
          <p:cNvSpPr txBox="1"/>
          <p:nvPr/>
        </p:nvSpPr>
        <p:spPr>
          <a:xfrm>
            <a:off x="6156496" y="6381328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</a:rPr>
              <a:t>Foto: Niklas Nilsson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187504" y="1988840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Nyckläckta yngel maj 2010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5292080" y="3347700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2-årig öring oktober 2012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5380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Behovet av uppföljning!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20000" cy="4584356"/>
          </a:xfrm>
        </p:spPr>
      </p:pic>
      <p:sp>
        <p:nvSpPr>
          <p:cNvPr id="5" name="textruta 4"/>
          <p:cNvSpPr txBox="1"/>
          <p:nvPr/>
        </p:nvSpPr>
        <p:spPr>
          <a:xfrm>
            <a:off x="4712913" y="5877272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bg1"/>
                </a:solidFill>
              </a:rPr>
              <a:t>Foto: Jessica Pettersson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viktigaste!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040" y="1412776"/>
            <a:ext cx="9000000" cy="52578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sv-SE" b="1" dirty="0" smtClean="0"/>
              <a:t>Många åtgärder, både stora och små, krävs för att:</a:t>
            </a:r>
          </a:p>
          <a:p>
            <a:pPr lvl="1">
              <a:spcBef>
                <a:spcPts val="500"/>
              </a:spcBef>
            </a:pPr>
            <a:r>
              <a:rPr lang="sv-SE" dirty="0" smtClean="0"/>
              <a:t>Begränsa näringsläckaget</a:t>
            </a:r>
          </a:p>
          <a:p>
            <a:pPr lvl="1">
              <a:spcBef>
                <a:spcPts val="500"/>
              </a:spcBef>
            </a:pPr>
            <a:r>
              <a:rPr lang="sv-SE" dirty="0" smtClean="0"/>
              <a:t>Öka vattnets uppehållstid</a:t>
            </a:r>
          </a:p>
          <a:p>
            <a:pPr lvl="1">
              <a:spcBef>
                <a:spcPts val="500"/>
              </a:spcBef>
            </a:pPr>
            <a:r>
              <a:rPr lang="sv-SE" dirty="0" smtClean="0"/>
              <a:t>Återskapa/tillgängliggöra viktiga livsmiljöer</a:t>
            </a:r>
          </a:p>
          <a:p>
            <a:r>
              <a:rPr lang="sv-SE" b="1" dirty="0" smtClean="0"/>
              <a:t>Även mer kunskap krävs för att:</a:t>
            </a:r>
          </a:p>
          <a:p>
            <a:pPr lvl="1">
              <a:spcBef>
                <a:spcPts val="500"/>
              </a:spcBef>
            </a:pPr>
            <a:r>
              <a:rPr lang="sv-SE" dirty="0" smtClean="0"/>
              <a:t>Kvantifiera åtgärdsbehovet</a:t>
            </a:r>
          </a:p>
          <a:p>
            <a:pPr lvl="1">
              <a:spcBef>
                <a:spcPts val="500"/>
              </a:spcBef>
            </a:pPr>
            <a:r>
              <a:rPr lang="sv-SE" dirty="0" smtClean="0"/>
              <a:t>Prioritera mellan olika åtgärder och områden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sv-SE" sz="3200" b="1" dirty="0" smtClean="0"/>
              <a:t>För att uppnå det ovanstående krävs:</a:t>
            </a:r>
            <a:endParaRPr lang="sv-SE" b="1" dirty="0"/>
          </a:p>
          <a:p>
            <a:pPr lvl="1">
              <a:spcBef>
                <a:spcPts val="500"/>
              </a:spcBef>
            </a:pPr>
            <a:r>
              <a:rPr lang="sv-SE" dirty="0" smtClean="0"/>
              <a:t>Engagemang och samvekan</a:t>
            </a:r>
            <a:endParaRPr lang="sv-SE" dirty="0"/>
          </a:p>
          <a:p>
            <a:pPr lvl="1">
              <a:spcBef>
                <a:spcPts val="500"/>
              </a:spcBef>
            </a:pPr>
            <a:r>
              <a:rPr lang="sv-SE" dirty="0" smtClean="0"/>
              <a:t>Pengar och åter pengar</a:t>
            </a:r>
            <a:endParaRPr lang="sv-SE" b="1" dirty="0"/>
          </a:p>
          <a:p>
            <a:pPr marL="457200" lvl="1" indent="0">
              <a:buNone/>
            </a:pPr>
            <a:endParaRPr lang="sv-SE" b="1" dirty="0" smtClean="0"/>
          </a:p>
          <a:p>
            <a:pPr marL="457200" lvl="1" indent="0">
              <a:buNone/>
            </a:pPr>
            <a:endParaRPr lang="sv-SE" b="1" dirty="0"/>
          </a:p>
          <a:p>
            <a:pPr lvl="1"/>
            <a:endParaRPr lang="sv-SE" dirty="0" smtClean="0"/>
          </a:p>
          <a:p>
            <a:pPr marL="457200" lvl="1" indent="0">
              <a:buNone/>
            </a:pPr>
            <a:endParaRPr lang="sv-SE" sz="2400" dirty="0"/>
          </a:p>
          <a:p>
            <a:endParaRPr lang="sv-SE" dirty="0" smtClean="0"/>
          </a:p>
          <a:p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22736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235</Words>
  <Application>Microsoft Office PowerPoint</Application>
  <PresentationFormat>Bildspel på skärmen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 Vattenvårdsplan för kust, vattendrag och sjöar i Torsås kommun 2014-2018.</vt:lpstr>
      <vt:lpstr>Varför ytterligare en plan?</vt:lpstr>
      <vt:lpstr>Påverkan har skett under lång tid och från flera håll!</vt:lpstr>
      <vt:lpstr>Att förbättra våra vattenmiljöer kommer också ta lång tid och kräva insatser från flera håll!</vt:lpstr>
      <vt:lpstr>Alla åtgärder har betydelse!</vt:lpstr>
      <vt:lpstr>Vi behöver även mer kunskap!</vt:lpstr>
      <vt:lpstr>Finns förutsättningarna och viljan kommer resultaten förr eller senare!</vt:lpstr>
      <vt:lpstr>Behovet av uppföljning!</vt:lpstr>
      <vt:lpstr>Det viktigaste!</vt:lpstr>
      <vt:lpstr> Tack för er uppmärksamhet!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Niklas Nilsson</dc:creator>
  <cp:lastModifiedBy>User</cp:lastModifiedBy>
  <cp:revision>24</cp:revision>
  <dcterms:created xsi:type="dcterms:W3CDTF">2014-04-04T08:17:53Z</dcterms:created>
  <dcterms:modified xsi:type="dcterms:W3CDTF">2014-05-23T05:55:06Z</dcterms:modified>
</cp:coreProperties>
</file>