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7" r:id="rId8"/>
    <p:sldMasterId id="2147483749" r:id="rId9"/>
    <p:sldMasterId id="2147483761" r:id="rId10"/>
  </p:sldMasterIdLst>
  <p:notesMasterIdLst>
    <p:notesMasterId r:id="rId30"/>
  </p:notesMasterIdLst>
  <p:handoutMasterIdLst>
    <p:handoutMasterId r:id="rId31"/>
  </p:handoutMasterIdLst>
  <p:sldIdLst>
    <p:sldId id="256" r:id="rId11"/>
    <p:sldId id="276" r:id="rId12"/>
    <p:sldId id="268" r:id="rId13"/>
    <p:sldId id="269" r:id="rId14"/>
    <p:sldId id="277" r:id="rId15"/>
    <p:sldId id="270" r:id="rId16"/>
    <p:sldId id="271" r:id="rId17"/>
    <p:sldId id="278" r:id="rId18"/>
    <p:sldId id="275" r:id="rId19"/>
    <p:sldId id="280" r:id="rId20"/>
    <p:sldId id="279" r:id="rId21"/>
    <p:sldId id="272" r:id="rId22"/>
    <p:sldId id="273" r:id="rId23"/>
    <p:sldId id="283" r:id="rId24"/>
    <p:sldId id="285" r:id="rId25"/>
    <p:sldId id="286" r:id="rId26"/>
    <p:sldId id="282" r:id="rId27"/>
    <p:sldId id="284" r:id="rId28"/>
    <p:sldId id="274" r:id="rId29"/>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94660"/>
  </p:normalViewPr>
  <p:slideViewPr>
    <p:cSldViewPr>
      <p:cViewPr>
        <p:scale>
          <a:sx n="120" d="100"/>
          <a:sy n="120" d="100"/>
        </p:scale>
        <p:origin x="24" y="10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A6EC1F89-26E8-417B-B791-D2B467A9698F}" type="datetimeFigureOut">
              <a:rPr lang="sv-SE" smtClean="0"/>
              <a:t>2014-05-23</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26C7819A-2F5F-4014-9868-3ACA7816FB38}" type="slidenum">
              <a:rPr lang="sv-SE" smtClean="0"/>
              <a:t>‹#›</a:t>
            </a:fld>
            <a:endParaRPr lang="sv-SE"/>
          </a:p>
        </p:txBody>
      </p:sp>
    </p:spTree>
    <p:extLst>
      <p:ext uri="{BB962C8B-B14F-4D97-AF65-F5344CB8AC3E}">
        <p14:creationId xmlns:p14="http://schemas.microsoft.com/office/powerpoint/2010/main" val="45494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8D9AEB8-E8D2-447E-99CD-3BF305D7D122}" type="datetimeFigureOut">
              <a:rPr lang="sv-SE" smtClean="0"/>
              <a:t>2014-05-23</a:t>
            </a:fld>
            <a:endParaRPr lang="sv-SE" dirty="0"/>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8E0D102-124C-48F5-85B7-93784E9846B4}" type="slidenum">
              <a:rPr lang="sv-SE" smtClean="0"/>
              <a:t>‹#›</a:t>
            </a:fld>
            <a:endParaRPr lang="sv-SE" dirty="0"/>
          </a:p>
        </p:txBody>
      </p:sp>
    </p:spTree>
    <p:extLst>
      <p:ext uri="{BB962C8B-B14F-4D97-AF65-F5344CB8AC3E}">
        <p14:creationId xmlns:p14="http://schemas.microsoft.com/office/powerpoint/2010/main" val="252890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8E0D102-124C-48F5-85B7-93784E9846B4}" type="slidenum">
              <a:rPr lang="sv-SE" smtClean="0"/>
              <a:t>1</a:t>
            </a:fld>
            <a:endParaRPr lang="sv-SE" dirty="0"/>
          </a:p>
        </p:txBody>
      </p:sp>
    </p:spTree>
    <p:extLst>
      <p:ext uri="{BB962C8B-B14F-4D97-AF65-F5344CB8AC3E}">
        <p14:creationId xmlns:p14="http://schemas.microsoft.com/office/powerpoint/2010/main" val="330129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dirty="0" smtClean="0"/>
          </a:p>
        </p:txBody>
      </p:sp>
      <p:sp>
        <p:nvSpPr>
          <p:cNvPr id="1536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fld id="{67EDC5C7-D575-4E54-BCAB-7208EB1CFDA9}" type="slidenum">
              <a:rPr lang="sv-SE" altLang="sv-SE" sz="1200">
                <a:solidFill>
                  <a:prstClr val="black"/>
                </a:solidFill>
              </a:rPr>
              <a:pPr eaLnBrk="1" hangingPunct="1"/>
              <a:t>14</a:t>
            </a:fld>
            <a:endParaRPr lang="sv-SE" altLang="sv-SE" sz="1200" dirty="0">
              <a:solidFill>
                <a:prstClr val="black"/>
              </a:solidFill>
            </a:endParaRPr>
          </a:p>
        </p:txBody>
      </p:sp>
    </p:spTree>
    <p:extLst>
      <p:ext uri="{BB962C8B-B14F-4D97-AF65-F5344CB8AC3E}">
        <p14:creationId xmlns:p14="http://schemas.microsoft.com/office/powerpoint/2010/main" val="395941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dirty="0" smtClean="0"/>
          </a:p>
        </p:txBody>
      </p:sp>
      <p:sp>
        <p:nvSpPr>
          <p:cNvPr id="1536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fld id="{67EDC5C7-D575-4E54-BCAB-7208EB1CFDA9}" type="slidenum">
              <a:rPr lang="sv-SE" altLang="sv-SE" sz="1200">
                <a:solidFill>
                  <a:prstClr val="black"/>
                </a:solidFill>
              </a:rPr>
              <a:pPr eaLnBrk="1" hangingPunct="1"/>
              <a:t>15</a:t>
            </a:fld>
            <a:endParaRPr lang="sv-SE" altLang="sv-SE" sz="1200" dirty="0">
              <a:solidFill>
                <a:prstClr val="black"/>
              </a:solidFill>
            </a:endParaRPr>
          </a:p>
        </p:txBody>
      </p:sp>
    </p:spTree>
    <p:extLst>
      <p:ext uri="{BB962C8B-B14F-4D97-AF65-F5344CB8AC3E}">
        <p14:creationId xmlns:p14="http://schemas.microsoft.com/office/powerpoint/2010/main" val="391367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dirty="0" smtClean="0"/>
          </a:p>
        </p:txBody>
      </p:sp>
      <p:sp>
        <p:nvSpPr>
          <p:cNvPr id="1536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fld id="{67EDC5C7-D575-4E54-BCAB-7208EB1CFDA9}" type="slidenum">
              <a:rPr lang="sv-SE" altLang="sv-SE" sz="1200">
                <a:solidFill>
                  <a:prstClr val="black"/>
                </a:solidFill>
              </a:rPr>
              <a:pPr eaLnBrk="1" hangingPunct="1"/>
              <a:t>17</a:t>
            </a:fld>
            <a:endParaRPr lang="sv-SE" altLang="sv-SE" sz="1200" dirty="0">
              <a:solidFill>
                <a:prstClr val="black"/>
              </a:solidFill>
            </a:endParaRPr>
          </a:p>
        </p:txBody>
      </p:sp>
    </p:spTree>
    <p:extLst>
      <p:ext uri="{BB962C8B-B14F-4D97-AF65-F5344CB8AC3E}">
        <p14:creationId xmlns:p14="http://schemas.microsoft.com/office/powerpoint/2010/main" val="229286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dirty="0" smtClean="0"/>
          </a:p>
        </p:txBody>
      </p:sp>
      <p:sp>
        <p:nvSpPr>
          <p:cNvPr id="1536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fld id="{67EDC5C7-D575-4E54-BCAB-7208EB1CFDA9}" type="slidenum">
              <a:rPr lang="sv-SE" altLang="sv-SE" sz="1200">
                <a:solidFill>
                  <a:prstClr val="black"/>
                </a:solidFill>
              </a:rPr>
              <a:pPr eaLnBrk="1" hangingPunct="1"/>
              <a:t>18</a:t>
            </a:fld>
            <a:endParaRPr lang="sv-SE" altLang="sv-SE" sz="1200" dirty="0">
              <a:solidFill>
                <a:prstClr val="black"/>
              </a:solidFill>
            </a:endParaRPr>
          </a:p>
        </p:txBody>
      </p:sp>
    </p:spTree>
    <p:extLst>
      <p:ext uri="{BB962C8B-B14F-4D97-AF65-F5344CB8AC3E}">
        <p14:creationId xmlns:p14="http://schemas.microsoft.com/office/powerpoint/2010/main" val="3888632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r>
              <a:rPr lang="sv-SE" dirty="0" smtClean="0"/>
              <a:t>2</a:t>
            </a:r>
            <a:endParaRPr lang="sv-SE" dirty="0"/>
          </a:p>
        </p:txBody>
      </p:sp>
      <p:sp>
        <p:nvSpPr>
          <p:cNvPr id="5" name="Platshållare för sidfot 4"/>
          <p:cNvSpPr>
            <a:spLocks noGrp="1"/>
          </p:cNvSpPr>
          <p:nvPr>
            <p:ph type="ftr" sz="quarter" idx="11"/>
          </p:nvPr>
        </p:nvSpPr>
        <p:spPr/>
        <p:txBody>
          <a:bodyPr/>
          <a:lstStyle/>
          <a:p>
            <a:r>
              <a:rPr lang="sv-SE" dirty="0" smtClean="0"/>
              <a:t>20140522</a:t>
            </a:r>
            <a:endParaRPr lang="sv-SE" dirty="0"/>
          </a:p>
        </p:txBody>
      </p:sp>
      <p:sp>
        <p:nvSpPr>
          <p:cNvPr id="6" name="Platshållare för bildnummer 5"/>
          <p:cNvSpPr>
            <a:spLocks noGrp="1"/>
          </p:cNvSpPr>
          <p:nvPr>
            <p:ph type="sldNum" sz="quarter" idx="12"/>
          </p:nvPr>
        </p:nvSpPr>
        <p:spPr/>
        <p:txBody>
          <a:bodyPr/>
          <a:lstStyle/>
          <a:p>
            <a:fld id="{81E2EE96-B884-42E8-8323-EDE304AFA627}" type="slidenum">
              <a:rPr lang="sv-SE" smtClean="0"/>
              <a:t>‹#›</a:t>
            </a:fld>
            <a:endParaRPr lang="sv-SE" dirty="0"/>
          </a:p>
        </p:txBody>
      </p:sp>
    </p:spTree>
    <p:extLst>
      <p:ext uri="{BB962C8B-B14F-4D97-AF65-F5344CB8AC3E}">
        <p14:creationId xmlns:p14="http://schemas.microsoft.com/office/powerpoint/2010/main" val="197484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dirty="0" smtClean="0"/>
              <a:t>2</a:t>
            </a:r>
            <a:endParaRPr lang="sv-SE" dirty="0"/>
          </a:p>
        </p:txBody>
      </p:sp>
      <p:sp>
        <p:nvSpPr>
          <p:cNvPr id="5" name="Platshållare för sidfot 4"/>
          <p:cNvSpPr>
            <a:spLocks noGrp="1"/>
          </p:cNvSpPr>
          <p:nvPr>
            <p:ph type="ftr" sz="quarter" idx="11"/>
          </p:nvPr>
        </p:nvSpPr>
        <p:spPr/>
        <p:txBody>
          <a:bodyPr/>
          <a:lstStyle/>
          <a:p>
            <a:r>
              <a:rPr lang="sv-SE" dirty="0" smtClean="0"/>
              <a:t>20140522</a:t>
            </a:r>
            <a:endParaRPr lang="sv-SE" dirty="0"/>
          </a:p>
        </p:txBody>
      </p:sp>
      <p:sp>
        <p:nvSpPr>
          <p:cNvPr id="6" name="Platshållare för bildnummer 5"/>
          <p:cNvSpPr>
            <a:spLocks noGrp="1"/>
          </p:cNvSpPr>
          <p:nvPr>
            <p:ph type="sldNum" sz="quarter" idx="12"/>
          </p:nvPr>
        </p:nvSpPr>
        <p:spPr/>
        <p:txBody>
          <a:bodyPr/>
          <a:lstStyle/>
          <a:p>
            <a:fld id="{81E2EE96-B884-42E8-8323-EDE304AFA627}" type="slidenum">
              <a:rPr lang="sv-SE" smtClean="0"/>
              <a:t>‹#›</a:t>
            </a:fld>
            <a:endParaRPr lang="sv-SE" dirty="0"/>
          </a:p>
        </p:txBody>
      </p:sp>
    </p:spTree>
    <p:extLst>
      <p:ext uri="{BB962C8B-B14F-4D97-AF65-F5344CB8AC3E}">
        <p14:creationId xmlns:p14="http://schemas.microsoft.com/office/powerpoint/2010/main" val="3201397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4"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5" name="Rectangle 68"/>
          <p:cNvSpPr>
            <a:spLocks noGrp="1" noChangeArrowheads="1"/>
          </p:cNvSpPr>
          <p:nvPr>
            <p:ph type="sldNum" sz="quarter" idx="12"/>
          </p:nvPr>
        </p:nvSpPr>
        <p:spPr/>
        <p:txBody>
          <a:bodyPr/>
          <a:lstStyle>
            <a:lvl1pPr>
              <a:defRPr sz="900"/>
            </a:lvl1pPr>
          </a:lstStyle>
          <a:p>
            <a:pPr>
              <a:defRPr/>
            </a:pPr>
            <a:fld id="{8A8E41D5-9B16-4BBF-937B-F3EAD8FAEFCE}"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5797554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7"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8" name="Rectangle 68"/>
          <p:cNvSpPr>
            <a:spLocks noGrp="1" noChangeArrowheads="1"/>
          </p:cNvSpPr>
          <p:nvPr>
            <p:ph type="sldNum" sz="quarter" idx="12"/>
          </p:nvPr>
        </p:nvSpPr>
        <p:spPr/>
        <p:txBody>
          <a:bodyPr/>
          <a:lstStyle>
            <a:lvl1pPr>
              <a:defRPr sz="900"/>
            </a:lvl1pPr>
          </a:lstStyle>
          <a:p>
            <a:pPr>
              <a:defRPr/>
            </a:pPr>
            <a:fld id="{1DB130E3-4DC4-4279-9A8F-71335CFAB23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80395533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7"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8" name="Rectangle 68"/>
          <p:cNvSpPr>
            <a:spLocks noGrp="1" noChangeArrowheads="1"/>
          </p:cNvSpPr>
          <p:nvPr>
            <p:ph type="sldNum" sz="quarter" idx="12"/>
          </p:nvPr>
        </p:nvSpPr>
        <p:spPr/>
        <p:txBody>
          <a:bodyPr/>
          <a:lstStyle>
            <a:lvl1pPr>
              <a:defRPr sz="900"/>
            </a:lvl1pPr>
          </a:lstStyle>
          <a:p>
            <a:pPr>
              <a:defRPr/>
            </a:pPr>
            <a:fld id="{10B1AD81-6801-4411-99C9-6ECE219C685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61061710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vl1pPr>
          </a:lstStyle>
          <a:p>
            <a:pPr>
              <a:defRPr/>
            </a:pPr>
            <a:fld id="{945191F5-7054-497E-8A8D-5D254FBFF10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80252104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vl1pPr>
          </a:lstStyle>
          <a:p>
            <a:pPr>
              <a:defRPr/>
            </a:pPr>
            <a:fld id="{A1FF5A58-9263-46D0-A011-8D3D48DDEA8F}"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91434344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Rectangle 56"/>
          <p:cNvSpPr>
            <a:spLocks noChangeArrowheads="1"/>
          </p:cNvSpPr>
          <p:nvPr/>
        </p:nvSpPr>
        <p:spPr bwMode="auto">
          <a:xfrm>
            <a:off x="2667000" y="6354763"/>
            <a:ext cx="19050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120000"/>
              </a:lnSpc>
              <a:spcBef>
                <a:spcPct val="0"/>
              </a:spcBef>
              <a:spcAft>
                <a:spcPct val="0"/>
              </a:spcAft>
            </a:pPr>
            <a:endParaRPr lang="en-GB" sz="900" dirty="0">
              <a:solidFill>
                <a:prstClr val="black"/>
              </a:solidFill>
              <a:latin typeface="Frutiger Roman" pitchFamily="34" charset="0"/>
              <a:cs typeface="Arial" charset="0"/>
            </a:endParaRPr>
          </a:p>
        </p:txBody>
      </p:sp>
      <p:sp>
        <p:nvSpPr>
          <p:cNvPr id="2" name="Rubrik 1"/>
          <p:cNvSpPr>
            <a:spLocks noGrp="1"/>
          </p:cNvSpPr>
          <p:nvPr>
            <p:ph type="ctrTitle"/>
          </p:nvPr>
        </p:nvSpPr>
        <p:spPr>
          <a:xfrm>
            <a:off x="685800" y="2130425"/>
            <a:ext cx="7772400" cy="1470025"/>
          </a:xfrm>
        </p:spPr>
        <p:txBody>
          <a:bodyPr/>
          <a:lstStyle>
            <a:lvl1pPr>
              <a:defRPr>
                <a:latin typeface="Frutiger Roman" pitchFamily="34" charset="0"/>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Frutiger Roman"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9" name="Rectangle 65"/>
          <p:cNvSpPr>
            <a:spLocks noGrp="1" noChangeArrowheads="1"/>
          </p:cNvSpPr>
          <p:nvPr>
            <p:ph type="ftr" sz="quarter" idx="10"/>
          </p:nvPr>
        </p:nvSpPr>
        <p:spPr/>
        <p:txBody>
          <a:bodyPr/>
          <a:lstStyle>
            <a:lvl1pPr>
              <a:defRPr sz="900">
                <a:latin typeface="Frutiger Roman" pitchFamily="34" charset="0"/>
              </a:defRPr>
            </a:lvl1pPr>
          </a:lstStyle>
          <a:p>
            <a:pPr>
              <a:defRPr/>
            </a:pPr>
            <a:endParaRPr lang="en-GB" dirty="0">
              <a:solidFill>
                <a:prstClr val="black"/>
              </a:solidFill>
            </a:endParaRPr>
          </a:p>
        </p:txBody>
      </p:sp>
      <p:sp>
        <p:nvSpPr>
          <p:cNvPr id="10" name="Rectangle 67"/>
          <p:cNvSpPr>
            <a:spLocks noGrp="1" noChangeArrowheads="1"/>
          </p:cNvSpPr>
          <p:nvPr>
            <p:ph type="dt" sz="half" idx="11"/>
          </p:nvPr>
        </p:nvSpPr>
        <p:spPr/>
        <p:txBody>
          <a:bodyPr/>
          <a:lstStyle>
            <a:lvl1pPr>
              <a:defRPr sz="900">
                <a:latin typeface="Frutiger Roman" pitchFamily="34" charset="0"/>
              </a:defRPr>
            </a:lvl1pPr>
          </a:lstStyle>
          <a:p>
            <a:pPr>
              <a:defRPr/>
            </a:pPr>
            <a:endParaRPr lang="en-GB" dirty="0">
              <a:solidFill>
                <a:prstClr val="white"/>
              </a:solidFill>
            </a:endParaRPr>
          </a:p>
        </p:txBody>
      </p:sp>
      <p:sp>
        <p:nvSpPr>
          <p:cNvPr id="11" name="Rectangle 68"/>
          <p:cNvSpPr>
            <a:spLocks noGrp="1" noChangeArrowheads="1"/>
          </p:cNvSpPr>
          <p:nvPr>
            <p:ph type="sldNum" sz="quarter" idx="12"/>
          </p:nvPr>
        </p:nvSpPr>
        <p:spPr/>
        <p:txBody>
          <a:bodyPr/>
          <a:lstStyle>
            <a:lvl1pPr>
              <a:defRPr sz="900">
                <a:latin typeface="Frutiger Roman" pitchFamily="34" charset="0"/>
              </a:defRPr>
            </a:lvl1pPr>
          </a:lstStyle>
          <a:p>
            <a:pPr>
              <a:defRPr/>
            </a:pPr>
            <a:fld id="{8AE80932-356F-4219-8B70-5EF8BC2D3D10}"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166147358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4" name="Rectangle 56"/>
          <p:cNvSpPr>
            <a:spLocks noChangeArrowheads="1"/>
          </p:cNvSpPr>
          <p:nvPr/>
        </p:nvSpPr>
        <p:spPr bwMode="auto">
          <a:xfrm>
            <a:off x="2667000" y="6354763"/>
            <a:ext cx="19050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120000"/>
              </a:lnSpc>
              <a:spcBef>
                <a:spcPct val="0"/>
              </a:spcBef>
              <a:spcAft>
                <a:spcPct val="0"/>
              </a:spcAft>
            </a:pPr>
            <a:endParaRPr lang="en-GB" sz="900" dirty="0">
              <a:solidFill>
                <a:prstClr val="black"/>
              </a:solidFill>
              <a:cs typeface="Arial" charset="0"/>
            </a:endParaRPr>
          </a:p>
        </p:txBody>
      </p:sp>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vl1pPr>
          </a:lstStyle>
          <a:p>
            <a:pPr>
              <a:defRPr/>
            </a:pPr>
            <a:fld id="{1D1ED518-14A2-4C15-99B7-B3413D004741}"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97634511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5" name="Rectangle 65"/>
          <p:cNvSpPr>
            <a:spLocks noGrp="1" noChangeArrowheads="1"/>
          </p:cNvSpPr>
          <p:nvPr>
            <p:ph type="ftr" sz="quarter" idx="10"/>
          </p:nvPr>
        </p:nvSpPr>
        <p:spPr/>
        <p:txBody>
          <a:bodyPr/>
          <a:lstStyle>
            <a:lvl1pPr>
              <a:defRPr sz="900">
                <a:latin typeface="Frutiger Roman" pitchFamily="34" charset="0"/>
              </a:defRPr>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atin typeface="Frutiger Roman" pitchFamily="34" charset="0"/>
              </a:defRPr>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atin typeface="Frutiger Roman" pitchFamily="34" charset="0"/>
              </a:defRPr>
            </a:lvl1pPr>
          </a:lstStyle>
          <a:p>
            <a:pPr>
              <a:defRPr/>
            </a:pPr>
            <a:fld id="{1FF4CE8F-B236-4971-9970-494E918BFD77}"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38262558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360000" y="1260000"/>
            <a:ext cx="4038600" cy="468928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260000"/>
            <a:ext cx="4038600" cy="468928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7"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8" name="Rectangle 68"/>
          <p:cNvSpPr>
            <a:spLocks noGrp="1" noChangeArrowheads="1"/>
          </p:cNvSpPr>
          <p:nvPr>
            <p:ph type="sldNum" sz="quarter" idx="12"/>
          </p:nvPr>
        </p:nvSpPr>
        <p:spPr/>
        <p:txBody>
          <a:bodyPr/>
          <a:lstStyle>
            <a:lvl1pPr>
              <a:defRPr sz="900"/>
            </a:lvl1pPr>
          </a:lstStyle>
          <a:p>
            <a:pPr>
              <a:defRPr/>
            </a:pPr>
            <a:fld id="{E54A1A2A-B9A6-4051-A5EE-1E4FA5B8F001}"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72967505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360000" y="1260000"/>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360000" y="1929018"/>
            <a:ext cx="4040188" cy="409227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260000"/>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1929018"/>
            <a:ext cx="4041775" cy="409227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9"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10" name="Rectangle 68"/>
          <p:cNvSpPr>
            <a:spLocks noGrp="1" noChangeArrowheads="1"/>
          </p:cNvSpPr>
          <p:nvPr>
            <p:ph type="sldNum" sz="quarter" idx="12"/>
          </p:nvPr>
        </p:nvSpPr>
        <p:spPr/>
        <p:txBody>
          <a:bodyPr/>
          <a:lstStyle>
            <a:lvl1pPr>
              <a:defRPr sz="900"/>
            </a:lvl1pPr>
          </a:lstStyle>
          <a:p>
            <a:pPr>
              <a:defRPr/>
            </a:pPr>
            <a:fld id="{F9D4CD47-774B-466D-B363-EC7139DE2D01}"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7443370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dirty="0" smtClean="0"/>
              <a:t>2</a:t>
            </a:r>
            <a:endParaRPr lang="sv-SE" dirty="0"/>
          </a:p>
        </p:txBody>
      </p:sp>
      <p:sp>
        <p:nvSpPr>
          <p:cNvPr id="5" name="Platshållare för sidfot 4"/>
          <p:cNvSpPr>
            <a:spLocks noGrp="1"/>
          </p:cNvSpPr>
          <p:nvPr>
            <p:ph type="ftr" sz="quarter" idx="11"/>
          </p:nvPr>
        </p:nvSpPr>
        <p:spPr/>
        <p:txBody>
          <a:bodyPr/>
          <a:lstStyle/>
          <a:p>
            <a:r>
              <a:rPr lang="sv-SE" dirty="0" smtClean="0"/>
              <a:t>20140522</a:t>
            </a:r>
            <a:endParaRPr lang="sv-SE" dirty="0"/>
          </a:p>
        </p:txBody>
      </p:sp>
      <p:sp>
        <p:nvSpPr>
          <p:cNvPr id="6" name="Platshållare för bildnummer 5"/>
          <p:cNvSpPr>
            <a:spLocks noGrp="1"/>
          </p:cNvSpPr>
          <p:nvPr>
            <p:ph type="sldNum" sz="quarter" idx="12"/>
          </p:nvPr>
        </p:nvSpPr>
        <p:spPr/>
        <p:txBody>
          <a:bodyPr/>
          <a:lstStyle/>
          <a:p>
            <a:fld id="{81E2EE96-B884-42E8-8323-EDE304AFA627}" type="slidenum">
              <a:rPr lang="sv-SE" smtClean="0"/>
              <a:t>‹#›</a:t>
            </a:fld>
            <a:endParaRPr lang="sv-SE" dirty="0"/>
          </a:p>
        </p:txBody>
      </p:sp>
    </p:spTree>
    <p:extLst>
      <p:ext uri="{BB962C8B-B14F-4D97-AF65-F5344CB8AC3E}">
        <p14:creationId xmlns:p14="http://schemas.microsoft.com/office/powerpoint/2010/main" val="30279772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4"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5"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6" name="Rectangle 68"/>
          <p:cNvSpPr>
            <a:spLocks noGrp="1" noChangeArrowheads="1"/>
          </p:cNvSpPr>
          <p:nvPr>
            <p:ph type="sldNum" sz="quarter" idx="12"/>
          </p:nvPr>
        </p:nvSpPr>
        <p:spPr/>
        <p:txBody>
          <a:bodyPr/>
          <a:lstStyle>
            <a:lvl1pPr>
              <a:defRPr sz="900"/>
            </a:lvl1pPr>
          </a:lstStyle>
          <a:p>
            <a:pPr>
              <a:defRPr/>
            </a:pPr>
            <a:fld id="{2E44DA2D-37B7-41C8-8EA1-46010228FAA0}"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18406500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4"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5" name="Rectangle 68"/>
          <p:cNvSpPr>
            <a:spLocks noGrp="1" noChangeArrowheads="1"/>
          </p:cNvSpPr>
          <p:nvPr>
            <p:ph type="sldNum" sz="quarter" idx="12"/>
          </p:nvPr>
        </p:nvSpPr>
        <p:spPr/>
        <p:txBody>
          <a:bodyPr/>
          <a:lstStyle>
            <a:lvl1pPr>
              <a:defRPr sz="900"/>
            </a:lvl1pPr>
          </a:lstStyle>
          <a:p>
            <a:pPr>
              <a:defRPr/>
            </a:pPr>
            <a:fld id="{8A8E41D5-9B16-4BBF-937B-F3EAD8FAEFCE}"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5797554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7"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8" name="Rectangle 68"/>
          <p:cNvSpPr>
            <a:spLocks noGrp="1" noChangeArrowheads="1"/>
          </p:cNvSpPr>
          <p:nvPr>
            <p:ph type="sldNum" sz="quarter" idx="12"/>
          </p:nvPr>
        </p:nvSpPr>
        <p:spPr/>
        <p:txBody>
          <a:bodyPr/>
          <a:lstStyle>
            <a:lvl1pPr>
              <a:defRPr sz="900"/>
            </a:lvl1pPr>
          </a:lstStyle>
          <a:p>
            <a:pPr>
              <a:defRPr/>
            </a:pPr>
            <a:fld id="{1DB130E3-4DC4-4279-9A8F-71335CFAB23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80395533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7"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8" name="Rectangle 68"/>
          <p:cNvSpPr>
            <a:spLocks noGrp="1" noChangeArrowheads="1"/>
          </p:cNvSpPr>
          <p:nvPr>
            <p:ph type="sldNum" sz="quarter" idx="12"/>
          </p:nvPr>
        </p:nvSpPr>
        <p:spPr/>
        <p:txBody>
          <a:bodyPr/>
          <a:lstStyle>
            <a:lvl1pPr>
              <a:defRPr sz="900"/>
            </a:lvl1pPr>
          </a:lstStyle>
          <a:p>
            <a:pPr>
              <a:defRPr/>
            </a:pPr>
            <a:fld id="{10B1AD81-6801-4411-99C9-6ECE219C685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61061710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vl1pPr>
          </a:lstStyle>
          <a:p>
            <a:pPr>
              <a:defRPr/>
            </a:pPr>
            <a:fld id="{945191F5-7054-497E-8A8D-5D254FBFF10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80252104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vl1pPr>
          </a:lstStyle>
          <a:p>
            <a:pPr>
              <a:defRPr/>
            </a:pPr>
            <a:fld id="{A1FF5A58-9263-46D0-A011-8D3D48DDEA8F}"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914343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pic>
        <p:nvPicPr>
          <p:cNvPr id="17421" name="Picture 13" descr="LR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013" y="6332538"/>
            <a:ext cx="1528762" cy="414337"/>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672013"/>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25"/>
          <p:cNvSpPr>
            <a:spLocks noGrp="1" noChangeArrowheads="1"/>
          </p:cNvSpPr>
          <p:nvPr>
            <p:ph type="ctrTitle"/>
          </p:nvPr>
        </p:nvSpPr>
        <p:spPr>
          <a:xfrm>
            <a:off x="876300" y="4943475"/>
            <a:ext cx="7335838" cy="609600"/>
          </a:xfrm>
        </p:spPr>
        <p:txBody>
          <a:bodyPr anchor="b"/>
          <a:lstStyle>
            <a:lvl1pPr>
              <a:defRPr sz="2600" smtClean="0"/>
            </a:lvl1pPr>
          </a:lstStyle>
          <a:p>
            <a:pPr lvl="0"/>
            <a:r>
              <a:rPr lang="sv-SE" altLang="sv-SE" noProof="0" smtClean="0"/>
              <a:t>Click to edit Master title style</a:t>
            </a:r>
          </a:p>
        </p:txBody>
      </p:sp>
      <p:sp>
        <p:nvSpPr>
          <p:cNvPr id="17412" name="Rectangle 28"/>
          <p:cNvSpPr>
            <a:spLocks noGrp="1" noChangeArrowheads="1"/>
          </p:cNvSpPr>
          <p:nvPr>
            <p:ph type="subTitle" idx="1"/>
          </p:nvPr>
        </p:nvSpPr>
        <p:spPr>
          <a:xfrm>
            <a:off x="876300" y="5514975"/>
            <a:ext cx="7342188" cy="577850"/>
          </a:xfrm>
        </p:spPr>
        <p:txBody>
          <a:bodyPr/>
          <a:lstStyle>
            <a:lvl1pPr marL="0" indent="0">
              <a:buFontTx/>
              <a:buNone/>
              <a:defRPr sz="1600" smtClean="0"/>
            </a:lvl1pPr>
          </a:lstStyle>
          <a:p>
            <a:pPr lvl="0"/>
            <a:r>
              <a:rPr lang="sv-SE" altLang="sv-SE" noProof="0" smtClean="0"/>
              <a:t>Click to edit Master subtitle style</a:t>
            </a:r>
          </a:p>
        </p:txBody>
      </p:sp>
      <p:sp>
        <p:nvSpPr>
          <p:cNvPr id="1034" name="Line 10"/>
          <p:cNvSpPr>
            <a:spLocks noChangeShapeType="1"/>
          </p:cNvSpPr>
          <p:nvPr/>
        </p:nvSpPr>
        <p:spPr bwMode="auto">
          <a:xfrm>
            <a:off x="539750" y="6248400"/>
            <a:ext cx="8064500" cy="0"/>
          </a:xfrm>
          <a:prstGeom prst="line">
            <a:avLst/>
          </a:prstGeom>
          <a:noFill/>
          <a:ln w="5080">
            <a:solidFill>
              <a:srgbClr val="CECFCB"/>
            </a:solidFill>
            <a:round/>
            <a:headEnd/>
            <a:tailEnd/>
          </a:ln>
          <a:effectLst/>
        </p:spPr>
        <p:txBody>
          <a:bodyPr/>
          <a:lstStyle/>
          <a:p>
            <a:pPr fontAlgn="base">
              <a:spcBef>
                <a:spcPct val="0"/>
              </a:spcBef>
              <a:spcAft>
                <a:spcPct val="0"/>
              </a:spcAft>
              <a:defRPr/>
            </a:pPr>
            <a:endParaRPr lang="sv-SE" dirty="0">
              <a:solidFill>
                <a:srgbClr val="000000"/>
              </a:solidFill>
            </a:endParaRPr>
          </a:p>
        </p:txBody>
      </p:sp>
    </p:spTree>
    <p:extLst>
      <p:ext uri="{BB962C8B-B14F-4D97-AF65-F5344CB8AC3E}">
        <p14:creationId xmlns:p14="http://schemas.microsoft.com/office/powerpoint/2010/main" val="4017306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1427615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811928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229310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79475" y="2720975"/>
            <a:ext cx="3195638" cy="320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227513" y="2720975"/>
            <a:ext cx="3195637" cy="320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14984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437218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3037477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91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dirty="0" smtClean="0"/>
              <a:t>2</a:t>
            </a:r>
            <a:endParaRPr lang="sv-SE" dirty="0"/>
          </a:p>
        </p:txBody>
      </p:sp>
      <p:sp>
        <p:nvSpPr>
          <p:cNvPr id="5" name="Platshållare för sidfot 4"/>
          <p:cNvSpPr>
            <a:spLocks noGrp="1"/>
          </p:cNvSpPr>
          <p:nvPr>
            <p:ph type="ftr" sz="quarter" idx="11"/>
          </p:nvPr>
        </p:nvSpPr>
        <p:spPr/>
        <p:txBody>
          <a:bodyPr/>
          <a:lstStyle/>
          <a:p>
            <a:r>
              <a:rPr lang="sv-SE" dirty="0" smtClean="0"/>
              <a:t>20140522</a:t>
            </a:r>
            <a:endParaRPr lang="sv-SE" dirty="0"/>
          </a:p>
        </p:txBody>
      </p:sp>
      <p:sp>
        <p:nvSpPr>
          <p:cNvPr id="6" name="Platshållare för bildnummer 5"/>
          <p:cNvSpPr>
            <a:spLocks noGrp="1"/>
          </p:cNvSpPr>
          <p:nvPr>
            <p:ph type="sldNum" sz="quarter" idx="12"/>
          </p:nvPr>
        </p:nvSpPr>
        <p:spPr/>
        <p:txBody>
          <a:bodyPr/>
          <a:lstStyle/>
          <a:p>
            <a:fld id="{81E2EE96-B884-42E8-8323-EDE304AFA627}" type="slidenum">
              <a:rPr lang="sv-SE" smtClean="0"/>
              <a:t>‹#›</a:t>
            </a:fld>
            <a:endParaRPr lang="sv-SE" dirty="0"/>
          </a:p>
        </p:txBody>
      </p:sp>
    </p:spTree>
    <p:extLst>
      <p:ext uri="{BB962C8B-B14F-4D97-AF65-F5344CB8AC3E}">
        <p14:creationId xmlns:p14="http://schemas.microsoft.com/office/powerpoint/2010/main" val="1819206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2309975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Tree>
    <p:extLst>
      <p:ext uri="{BB962C8B-B14F-4D97-AF65-F5344CB8AC3E}">
        <p14:creationId xmlns:p14="http://schemas.microsoft.com/office/powerpoint/2010/main" val="54254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427974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5784850" y="1071563"/>
            <a:ext cx="1638300" cy="4851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66775" y="1071563"/>
            <a:ext cx="4765675" cy="4851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574271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pic>
        <p:nvPicPr>
          <p:cNvPr id="17421" name="Picture 13" descr="LR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013" y="6332538"/>
            <a:ext cx="1528762" cy="414337"/>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672013"/>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25"/>
          <p:cNvSpPr>
            <a:spLocks noGrp="1" noChangeArrowheads="1"/>
          </p:cNvSpPr>
          <p:nvPr>
            <p:ph type="ctrTitle"/>
          </p:nvPr>
        </p:nvSpPr>
        <p:spPr>
          <a:xfrm>
            <a:off x="876300" y="4943475"/>
            <a:ext cx="7335838" cy="609600"/>
          </a:xfrm>
        </p:spPr>
        <p:txBody>
          <a:bodyPr anchor="b"/>
          <a:lstStyle>
            <a:lvl1pPr>
              <a:defRPr sz="2600" smtClean="0"/>
            </a:lvl1pPr>
          </a:lstStyle>
          <a:p>
            <a:pPr lvl="0"/>
            <a:r>
              <a:rPr lang="sv-SE" altLang="sv-SE" noProof="0" smtClean="0"/>
              <a:t>Click to edit Master title style</a:t>
            </a:r>
          </a:p>
        </p:txBody>
      </p:sp>
      <p:sp>
        <p:nvSpPr>
          <p:cNvPr id="17412" name="Rectangle 28"/>
          <p:cNvSpPr>
            <a:spLocks noGrp="1" noChangeArrowheads="1"/>
          </p:cNvSpPr>
          <p:nvPr>
            <p:ph type="subTitle" idx="1"/>
          </p:nvPr>
        </p:nvSpPr>
        <p:spPr>
          <a:xfrm>
            <a:off x="876300" y="5514975"/>
            <a:ext cx="7342188" cy="577850"/>
          </a:xfrm>
        </p:spPr>
        <p:txBody>
          <a:bodyPr/>
          <a:lstStyle>
            <a:lvl1pPr marL="0" indent="0">
              <a:buFontTx/>
              <a:buNone/>
              <a:defRPr sz="1600" smtClean="0"/>
            </a:lvl1pPr>
          </a:lstStyle>
          <a:p>
            <a:pPr lvl="0"/>
            <a:r>
              <a:rPr lang="sv-SE" altLang="sv-SE" noProof="0" smtClean="0"/>
              <a:t>Click to edit Master subtitle style</a:t>
            </a:r>
          </a:p>
        </p:txBody>
      </p:sp>
      <p:sp>
        <p:nvSpPr>
          <p:cNvPr id="1034" name="Line 10"/>
          <p:cNvSpPr>
            <a:spLocks noChangeShapeType="1"/>
          </p:cNvSpPr>
          <p:nvPr/>
        </p:nvSpPr>
        <p:spPr bwMode="auto">
          <a:xfrm>
            <a:off x="539750" y="6248400"/>
            <a:ext cx="8064500" cy="0"/>
          </a:xfrm>
          <a:prstGeom prst="line">
            <a:avLst/>
          </a:prstGeom>
          <a:noFill/>
          <a:ln w="5080">
            <a:solidFill>
              <a:srgbClr val="CECFCB"/>
            </a:solidFill>
            <a:round/>
            <a:headEnd/>
            <a:tailEnd/>
          </a:ln>
          <a:effectLst/>
        </p:spPr>
        <p:txBody>
          <a:bodyPr/>
          <a:lstStyle/>
          <a:p>
            <a:pPr fontAlgn="base">
              <a:spcBef>
                <a:spcPct val="0"/>
              </a:spcBef>
              <a:spcAft>
                <a:spcPct val="0"/>
              </a:spcAft>
              <a:defRPr/>
            </a:pPr>
            <a:endParaRPr lang="sv-SE" dirty="0">
              <a:solidFill>
                <a:srgbClr val="000000"/>
              </a:solidFill>
            </a:endParaRPr>
          </a:p>
        </p:txBody>
      </p:sp>
    </p:spTree>
    <p:extLst>
      <p:ext uri="{BB962C8B-B14F-4D97-AF65-F5344CB8AC3E}">
        <p14:creationId xmlns:p14="http://schemas.microsoft.com/office/powerpoint/2010/main" val="1094260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499484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214633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3840233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79475" y="2720975"/>
            <a:ext cx="3195638" cy="320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227513" y="2720975"/>
            <a:ext cx="3195637" cy="320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95718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71184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r>
              <a:rPr lang="sv-SE" dirty="0" smtClean="0"/>
              <a:t>2</a:t>
            </a:r>
            <a:endParaRPr lang="sv-SE" dirty="0"/>
          </a:p>
        </p:txBody>
      </p:sp>
      <p:sp>
        <p:nvSpPr>
          <p:cNvPr id="5" name="Platshållare för sidfot 4"/>
          <p:cNvSpPr>
            <a:spLocks noGrp="1"/>
          </p:cNvSpPr>
          <p:nvPr>
            <p:ph type="ftr" sz="quarter" idx="11"/>
          </p:nvPr>
        </p:nvSpPr>
        <p:spPr/>
        <p:txBody>
          <a:bodyPr/>
          <a:lstStyle/>
          <a:p>
            <a:r>
              <a:rPr lang="sv-SE" dirty="0" smtClean="0"/>
              <a:t>20140522</a:t>
            </a:r>
            <a:endParaRPr lang="sv-SE" dirty="0"/>
          </a:p>
        </p:txBody>
      </p:sp>
      <p:sp>
        <p:nvSpPr>
          <p:cNvPr id="6" name="Platshållare för bildnummer 5"/>
          <p:cNvSpPr>
            <a:spLocks noGrp="1"/>
          </p:cNvSpPr>
          <p:nvPr>
            <p:ph type="sldNum" sz="quarter" idx="12"/>
          </p:nvPr>
        </p:nvSpPr>
        <p:spPr/>
        <p:txBody>
          <a:bodyPr/>
          <a:lstStyle/>
          <a:p>
            <a:fld id="{81E2EE96-B884-42E8-8323-EDE304AFA627}" type="slidenum">
              <a:rPr lang="sv-SE" smtClean="0"/>
              <a:t>‹#›</a:t>
            </a:fld>
            <a:endParaRPr lang="sv-SE" dirty="0"/>
          </a:p>
        </p:txBody>
      </p:sp>
    </p:spTree>
    <p:extLst>
      <p:ext uri="{BB962C8B-B14F-4D97-AF65-F5344CB8AC3E}">
        <p14:creationId xmlns:p14="http://schemas.microsoft.com/office/powerpoint/2010/main" val="236561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3350639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34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1356727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Tree>
    <p:extLst>
      <p:ext uri="{BB962C8B-B14F-4D97-AF65-F5344CB8AC3E}">
        <p14:creationId xmlns:p14="http://schemas.microsoft.com/office/powerpoint/2010/main" val="4290559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565407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5784850" y="1071563"/>
            <a:ext cx="1638300" cy="4851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66775" y="1071563"/>
            <a:ext cx="4765675" cy="4851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010461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pic>
        <p:nvPicPr>
          <p:cNvPr id="17421" name="Picture 13" descr="LR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013" y="6332538"/>
            <a:ext cx="1528762" cy="414337"/>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672013"/>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25"/>
          <p:cNvSpPr>
            <a:spLocks noGrp="1" noChangeArrowheads="1"/>
          </p:cNvSpPr>
          <p:nvPr>
            <p:ph type="ctrTitle"/>
          </p:nvPr>
        </p:nvSpPr>
        <p:spPr>
          <a:xfrm>
            <a:off x="876300" y="4943475"/>
            <a:ext cx="7335838" cy="609600"/>
          </a:xfrm>
        </p:spPr>
        <p:txBody>
          <a:bodyPr anchor="b"/>
          <a:lstStyle>
            <a:lvl1pPr>
              <a:defRPr sz="2600" smtClean="0"/>
            </a:lvl1pPr>
          </a:lstStyle>
          <a:p>
            <a:pPr lvl="0"/>
            <a:r>
              <a:rPr lang="sv-SE" altLang="sv-SE" noProof="0" smtClean="0"/>
              <a:t>Click to edit Master title style</a:t>
            </a:r>
          </a:p>
        </p:txBody>
      </p:sp>
      <p:sp>
        <p:nvSpPr>
          <p:cNvPr id="17412" name="Rectangle 28"/>
          <p:cNvSpPr>
            <a:spLocks noGrp="1" noChangeArrowheads="1"/>
          </p:cNvSpPr>
          <p:nvPr>
            <p:ph type="subTitle" idx="1"/>
          </p:nvPr>
        </p:nvSpPr>
        <p:spPr>
          <a:xfrm>
            <a:off x="876300" y="5514975"/>
            <a:ext cx="7342188" cy="577850"/>
          </a:xfrm>
        </p:spPr>
        <p:txBody>
          <a:bodyPr/>
          <a:lstStyle>
            <a:lvl1pPr marL="0" indent="0">
              <a:buFontTx/>
              <a:buNone/>
              <a:defRPr sz="1600" smtClean="0"/>
            </a:lvl1pPr>
          </a:lstStyle>
          <a:p>
            <a:pPr lvl="0"/>
            <a:r>
              <a:rPr lang="sv-SE" altLang="sv-SE" noProof="0" smtClean="0"/>
              <a:t>Click to edit Master subtitle style</a:t>
            </a:r>
          </a:p>
        </p:txBody>
      </p:sp>
      <p:sp>
        <p:nvSpPr>
          <p:cNvPr id="1034" name="Line 10"/>
          <p:cNvSpPr>
            <a:spLocks noChangeShapeType="1"/>
          </p:cNvSpPr>
          <p:nvPr/>
        </p:nvSpPr>
        <p:spPr bwMode="auto">
          <a:xfrm>
            <a:off x="539750" y="6248400"/>
            <a:ext cx="8064500" cy="0"/>
          </a:xfrm>
          <a:prstGeom prst="line">
            <a:avLst/>
          </a:prstGeom>
          <a:noFill/>
          <a:ln w="5080">
            <a:solidFill>
              <a:srgbClr val="CECFCB"/>
            </a:solidFill>
            <a:round/>
            <a:headEnd/>
            <a:tailEnd/>
          </a:ln>
          <a:effectLst/>
        </p:spPr>
        <p:txBody>
          <a:bodyPr/>
          <a:lstStyle/>
          <a:p>
            <a:pPr fontAlgn="base">
              <a:spcBef>
                <a:spcPct val="0"/>
              </a:spcBef>
              <a:spcAft>
                <a:spcPct val="0"/>
              </a:spcAft>
              <a:defRPr/>
            </a:pPr>
            <a:endParaRPr lang="sv-SE" dirty="0">
              <a:solidFill>
                <a:srgbClr val="000000"/>
              </a:solidFill>
            </a:endParaRPr>
          </a:p>
        </p:txBody>
      </p:sp>
    </p:spTree>
    <p:extLst>
      <p:ext uri="{BB962C8B-B14F-4D97-AF65-F5344CB8AC3E}">
        <p14:creationId xmlns:p14="http://schemas.microsoft.com/office/powerpoint/2010/main" val="4144451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1601502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851168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153817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r>
              <a:rPr lang="sv-SE" dirty="0" smtClean="0"/>
              <a:t>2</a:t>
            </a:r>
            <a:endParaRPr lang="sv-SE" dirty="0"/>
          </a:p>
        </p:txBody>
      </p:sp>
      <p:sp>
        <p:nvSpPr>
          <p:cNvPr id="6" name="Platshållare för sidfot 5"/>
          <p:cNvSpPr>
            <a:spLocks noGrp="1"/>
          </p:cNvSpPr>
          <p:nvPr>
            <p:ph type="ftr" sz="quarter" idx="11"/>
          </p:nvPr>
        </p:nvSpPr>
        <p:spPr/>
        <p:txBody>
          <a:bodyPr/>
          <a:lstStyle/>
          <a:p>
            <a:r>
              <a:rPr lang="sv-SE" dirty="0" smtClean="0"/>
              <a:t>20140522</a:t>
            </a:r>
            <a:endParaRPr lang="sv-SE" dirty="0"/>
          </a:p>
        </p:txBody>
      </p:sp>
      <p:sp>
        <p:nvSpPr>
          <p:cNvPr id="7" name="Platshållare för bildnummer 6"/>
          <p:cNvSpPr>
            <a:spLocks noGrp="1"/>
          </p:cNvSpPr>
          <p:nvPr>
            <p:ph type="sldNum" sz="quarter" idx="12"/>
          </p:nvPr>
        </p:nvSpPr>
        <p:spPr/>
        <p:txBody>
          <a:bodyPr/>
          <a:lstStyle/>
          <a:p>
            <a:fld id="{81E2EE96-B884-42E8-8323-EDE304AFA627}" type="slidenum">
              <a:rPr lang="sv-SE" smtClean="0"/>
              <a:t>‹#›</a:t>
            </a:fld>
            <a:endParaRPr lang="sv-SE" dirty="0"/>
          </a:p>
        </p:txBody>
      </p:sp>
    </p:spTree>
    <p:extLst>
      <p:ext uri="{BB962C8B-B14F-4D97-AF65-F5344CB8AC3E}">
        <p14:creationId xmlns:p14="http://schemas.microsoft.com/office/powerpoint/2010/main" val="2154913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79475" y="2720975"/>
            <a:ext cx="3195638" cy="320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227513" y="2720975"/>
            <a:ext cx="3195637" cy="320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402640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55220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474227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042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4218691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Tree>
    <p:extLst>
      <p:ext uri="{BB962C8B-B14F-4D97-AF65-F5344CB8AC3E}">
        <p14:creationId xmlns:p14="http://schemas.microsoft.com/office/powerpoint/2010/main" val="1172869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707239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5784850" y="1071563"/>
            <a:ext cx="1638300" cy="4851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66775" y="1071563"/>
            <a:ext cx="4765675" cy="4851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212247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pic>
        <p:nvPicPr>
          <p:cNvPr id="17421" name="Picture 13" descr="LR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013" y="6332538"/>
            <a:ext cx="1528762" cy="414337"/>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672013"/>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25"/>
          <p:cNvSpPr>
            <a:spLocks noGrp="1" noChangeArrowheads="1"/>
          </p:cNvSpPr>
          <p:nvPr>
            <p:ph type="ctrTitle"/>
          </p:nvPr>
        </p:nvSpPr>
        <p:spPr>
          <a:xfrm>
            <a:off x="876300" y="4943475"/>
            <a:ext cx="7335838" cy="609600"/>
          </a:xfrm>
        </p:spPr>
        <p:txBody>
          <a:bodyPr anchor="b"/>
          <a:lstStyle>
            <a:lvl1pPr>
              <a:defRPr sz="2600" smtClean="0"/>
            </a:lvl1pPr>
          </a:lstStyle>
          <a:p>
            <a:pPr lvl="0"/>
            <a:r>
              <a:rPr lang="sv-SE" altLang="sv-SE" noProof="0" smtClean="0"/>
              <a:t>Click to edit Master title style</a:t>
            </a:r>
          </a:p>
        </p:txBody>
      </p:sp>
      <p:sp>
        <p:nvSpPr>
          <p:cNvPr id="17412" name="Rectangle 28"/>
          <p:cNvSpPr>
            <a:spLocks noGrp="1" noChangeArrowheads="1"/>
          </p:cNvSpPr>
          <p:nvPr>
            <p:ph type="subTitle" idx="1"/>
          </p:nvPr>
        </p:nvSpPr>
        <p:spPr>
          <a:xfrm>
            <a:off x="876300" y="5514975"/>
            <a:ext cx="7342188" cy="577850"/>
          </a:xfrm>
        </p:spPr>
        <p:txBody>
          <a:bodyPr/>
          <a:lstStyle>
            <a:lvl1pPr marL="0" indent="0">
              <a:buFontTx/>
              <a:buNone/>
              <a:defRPr sz="1600" smtClean="0"/>
            </a:lvl1pPr>
          </a:lstStyle>
          <a:p>
            <a:pPr lvl="0"/>
            <a:r>
              <a:rPr lang="sv-SE" altLang="sv-SE" noProof="0" smtClean="0"/>
              <a:t>Click to edit Master subtitle style</a:t>
            </a:r>
          </a:p>
        </p:txBody>
      </p:sp>
      <p:sp>
        <p:nvSpPr>
          <p:cNvPr id="1034" name="Line 10"/>
          <p:cNvSpPr>
            <a:spLocks noChangeShapeType="1"/>
          </p:cNvSpPr>
          <p:nvPr/>
        </p:nvSpPr>
        <p:spPr bwMode="auto">
          <a:xfrm>
            <a:off x="539750" y="6248400"/>
            <a:ext cx="8064500" cy="0"/>
          </a:xfrm>
          <a:prstGeom prst="line">
            <a:avLst/>
          </a:prstGeom>
          <a:noFill/>
          <a:ln w="5080">
            <a:solidFill>
              <a:srgbClr val="CECFCB"/>
            </a:solidFill>
            <a:round/>
            <a:headEnd/>
            <a:tailEnd/>
          </a:ln>
          <a:effectLst/>
        </p:spPr>
        <p:txBody>
          <a:bodyPr/>
          <a:lstStyle/>
          <a:p>
            <a:pPr fontAlgn="base">
              <a:spcBef>
                <a:spcPct val="0"/>
              </a:spcBef>
              <a:spcAft>
                <a:spcPct val="0"/>
              </a:spcAft>
              <a:defRPr/>
            </a:pPr>
            <a:endParaRPr lang="sv-SE" dirty="0">
              <a:solidFill>
                <a:srgbClr val="000000"/>
              </a:solidFill>
            </a:endParaRPr>
          </a:p>
        </p:txBody>
      </p:sp>
    </p:spTree>
    <p:extLst>
      <p:ext uri="{BB962C8B-B14F-4D97-AF65-F5344CB8AC3E}">
        <p14:creationId xmlns:p14="http://schemas.microsoft.com/office/powerpoint/2010/main" val="2934121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109720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r>
              <a:rPr lang="sv-SE" dirty="0" smtClean="0"/>
              <a:t>2</a:t>
            </a:r>
            <a:endParaRPr lang="sv-SE" dirty="0"/>
          </a:p>
        </p:txBody>
      </p:sp>
      <p:sp>
        <p:nvSpPr>
          <p:cNvPr id="8" name="Platshållare för sidfot 7"/>
          <p:cNvSpPr>
            <a:spLocks noGrp="1"/>
          </p:cNvSpPr>
          <p:nvPr>
            <p:ph type="ftr" sz="quarter" idx="11"/>
          </p:nvPr>
        </p:nvSpPr>
        <p:spPr/>
        <p:txBody>
          <a:bodyPr/>
          <a:lstStyle/>
          <a:p>
            <a:r>
              <a:rPr lang="sv-SE" dirty="0" smtClean="0"/>
              <a:t>20140522</a:t>
            </a:r>
            <a:endParaRPr lang="sv-SE" dirty="0"/>
          </a:p>
        </p:txBody>
      </p:sp>
      <p:sp>
        <p:nvSpPr>
          <p:cNvPr id="9" name="Platshållare för bildnummer 8"/>
          <p:cNvSpPr>
            <a:spLocks noGrp="1"/>
          </p:cNvSpPr>
          <p:nvPr>
            <p:ph type="sldNum" sz="quarter" idx="12"/>
          </p:nvPr>
        </p:nvSpPr>
        <p:spPr/>
        <p:txBody>
          <a:bodyPr/>
          <a:lstStyle/>
          <a:p>
            <a:fld id="{81E2EE96-B884-42E8-8323-EDE304AFA627}" type="slidenum">
              <a:rPr lang="sv-SE" smtClean="0"/>
              <a:t>‹#›</a:t>
            </a:fld>
            <a:endParaRPr lang="sv-SE" dirty="0"/>
          </a:p>
        </p:txBody>
      </p:sp>
    </p:spTree>
    <p:extLst>
      <p:ext uri="{BB962C8B-B14F-4D97-AF65-F5344CB8AC3E}">
        <p14:creationId xmlns:p14="http://schemas.microsoft.com/office/powerpoint/2010/main" val="37764958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9212450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1622527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79475" y="2720975"/>
            <a:ext cx="3195638" cy="320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227513" y="2720975"/>
            <a:ext cx="3195637" cy="320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7049751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9943220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3555217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113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8256319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Tree>
    <p:extLst>
      <p:ext uri="{BB962C8B-B14F-4D97-AF65-F5344CB8AC3E}">
        <p14:creationId xmlns:p14="http://schemas.microsoft.com/office/powerpoint/2010/main" val="625522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913948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5784850" y="1071563"/>
            <a:ext cx="1638300" cy="4851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66775" y="1071563"/>
            <a:ext cx="4765675" cy="4851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15173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r>
              <a:rPr lang="sv-SE" dirty="0" smtClean="0"/>
              <a:t>2</a:t>
            </a:r>
            <a:endParaRPr lang="sv-SE" dirty="0"/>
          </a:p>
        </p:txBody>
      </p:sp>
      <p:sp>
        <p:nvSpPr>
          <p:cNvPr id="4" name="Platshållare för sidfot 3"/>
          <p:cNvSpPr>
            <a:spLocks noGrp="1"/>
          </p:cNvSpPr>
          <p:nvPr>
            <p:ph type="ftr" sz="quarter" idx="11"/>
          </p:nvPr>
        </p:nvSpPr>
        <p:spPr/>
        <p:txBody>
          <a:bodyPr/>
          <a:lstStyle/>
          <a:p>
            <a:r>
              <a:rPr lang="sv-SE" dirty="0" smtClean="0"/>
              <a:t>20140522</a:t>
            </a:r>
            <a:endParaRPr lang="sv-SE" dirty="0"/>
          </a:p>
        </p:txBody>
      </p:sp>
      <p:sp>
        <p:nvSpPr>
          <p:cNvPr id="5" name="Platshållare för bildnummer 4"/>
          <p:cNvSpPr>
            <a:spLocks noGrp="1"/>
          </p:cNvSpPr>
          <p:nvPr>
            <p:ph type="sldNum" sz="quarter" idx="12"/>
          </p:nvPr>
        </p:nvSpPr>
        <p:spPr/>
        <p:txBody>
          <a:bodyPr/>
          <a:lstStyle/>
          <a:p>
            <a:fld id="{81E2EE96-B884-42E8-8323-EDE304AFA627}" type="slidenum">
              <a:rPr lang="sv-SE" smtClean="0"/>
              <a:t>‹#›</a:t>
            </a:fld>
            <a:endParaRPr lang="sv-SE" dirty="0"/>
          </a:p>
        </p:txBody>
      </p:sp>
    </p:spTree>
    <p:extLst>
      <p:ext uri="{BB962C8B-B14F-4D97-AF65-F5344CB8AC3E}">
        <p14:creationId xmlns:p14="http://schemas.microsoft.com/office/powerpoint/2010/main" val="4032777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pic>
        <p:nvPicPr>
          <p:cNvPr id="17421" name="Picture 13" descr="LR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013" y="6332538"/>
            <a:ext cx="1528762" cy="414337"/>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672013"/>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25"/>
          <p:cNvSpPr>
            <a:spLocks noGrp="1" noChangeArrowheads="1"/>
          </p:cNvSpPr>
          <p:nvPr>
            <p:ph type="ctrTitle"/>
          </p:nvPr>
        </p:nvSpPr>
        <p:spPr>
          <a:xfrm>
            <a:off x="876300" y="4943475"/>
            <a:ext cx="7335838" cy="609600"/>
          </a:xfrm>
        </p:spPr>
        <p:txBody>
          <a:bodyPr anchor="b"/>
          <a:lstStyle>
            <a:lvl1pPr>
              <a:defRPr sz="2600" smtClean="0"/>
            </a:lvl1pPr>
          </a:lstStyle>
          <a:p>
            <a:pPr lvl="0"/>
            <a:r>
              <a:rPr lang="sv-SE" altLang="sv-SE" noProof="0" smtClean="0"/>
              <a:t>Click to edit Master title style</a:t>
            </a:r>
          </a:p>
        </p:txBody>
      </p:sp>
      <p:sp>
        <p:nvSpPr>
          <p:cNvPr id="17412" name="Rectangle 28"/>
          <p:cNvSpPr>
            <a:spLocks noGrp="1" noChangeArrowheads="1"/>
          </p:cNvSpPr>
          <p:nvPr>
            <p:ph type="subTitle" idx="1"/>
          </p:nvPr>
        </p:nvSpPr>
        <p:spPr>
          <a:xfrm>
            <a:off x="876300" y="5514975"/>
            <a:ext cx="7342188" cy="577850"/>
          </a:xfrm>
        </p:spPr>
        <p:txBody>
          <a:bodyPr/>
          <a:lstStyle>
            <a:lvl1pPr marL="0" indent="0">
              <a:buFontTx/>
              <a:buNone/>
              <a:defRPr sz="1600" smtClean="0"/>
            </a:lvl1pPr>
          </a:lstStyle>
          <a:p>
            <a:pPr lvl="0"/>
            <a:r>
              <a:rPr lang="sv-SE" altLang="sv-SE" noProof="0" smtClean="0"/>
              <a:t>Click to edit Master subtitle style</a:t>
            </a:r>
          </a:p>
        </p:txBody>
      </p:sp>
      <p:sp>
        <p:nvSpPr>
          <p:cNvPr id="1034" name="Line 10"/>
          <p:cNvSpPr>
            <a:spLocks noChangeShapeType="1"/>
          </p:cNvSpPr>
          <p:nvPr/>
        </p:nvSpPr>
        <p:spPr bwMode="auto">
          <a:xfrm>
            <a:off x="539750" y="6248400"/>
            <a:ext cx="8064500" cy="0"/>
          </a:xfrm>
          <a:prstGeom prst="line">
            <a:avLst/>
          </a:prstGeom>
          <a:noFill/>
          <a:ln w="5080">
            <a:solidFill>
              <a:srgbClr val="CECFCB"/>
            </a:solidFill>
            <a:round/>
            <a:headEnd/>
            <a:tailEnd/>
          </a:ln>
          <a:effectLst/>
        </p:spPr>
        <p:txBody>
          <a:bodyPr/>
          <a:lstStyle/>
          <a:p>
            <a:pPr fontAlgn="base">
              <a:spcBef>
                <a:spcPct val="0"/>
              </a:spcBef>
              <a:spcAft>
                <a:spcPct val="0"/>
              </a:spcAft>
              <a:defRPr/>
            </a:pPr>
            <a:endParaRPr lang="sv-SE" dirty="0">
              <a:solidFill>
                <a:srgbClr val="000000"/>
              </a:solidFill>
            </a:endParaRPr>
          </a:p>
        </p:txBody>
      </p:sp>
    </p:spTree>
    <p:extLst>
      <p:ext uri="{BB962C8B-B14F-4D97-AF65-F5344CB8AC3E}">
        <p14:creationId xmlns:p14="http://schemas.microsoft.com/office/powerpoint/2010/main" val="293412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10972098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9212450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16225273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79475" y="2720975"/>
            <a:ext cx="3195638" cy="320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227513" y="2720975"/>
            <a:ext cx="3195637" cy="320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704975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994322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35552179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1136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8256319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Tree>
    <p:extLst>
      <p:ext uri="{BB962C8B-B14F-4D97-AF65-F5344CB8AC3E}">
        <p14:creationId xmlns:p14="http://schemas.microsoft.com/office/powerpoint/2010/main" val="62552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dirty="0" smtClean="0"/>
              <a:t>2</a:t>
            </a:r>
            <a:endParaRPr lang="sv-SE" dirty="0"/>
          </a:p>
        </p:txBody>
      </p:sp>
      <p:sp>
        <p:nvSpPr>
          <p:cNvPr id="3" name="Platshållare för sidfot 2"/>
          <p:cNvSpPr>
            <a:spLocks noGrp="1"/>
          </p:cNvSpPr>
          <p:nvPr>
            <p:ph type="ftr" sz="quarter" idx="11"/>
          </p:nvPr>
        </p:nvSpPr>
        <p:spPr/>
        <p:txBody>
          <a:bodyPr/>
          <a:lstStyle/>
          <a:p>
            <a:r>
              <a:rPr lang="sv-SE" dirty="0" smtClean="0"/>
              <a:t>20140522</a:t>
            </a:r>
            <a:endParaRPr lang="sv-SE" dirty="0"/>
          </a:p>
        </p:txBody>
      </p:sp>
      <p:sp>
        <p:nvSpPr>
          <p:cNvPr id="4" name="Platshållare för bildnummer 3"/>
          <p:cNvSpPr>
            <a:spLocks noGrp="1"/>
          </p:cNvSpPr>
          <p:nvPr>
            <p:ph type="sldNum" sz="quarter" idx="12"/>
          </p:nvPr>
        </p:nvSpPr>
        <p:spPr/>
        <p:txBody>
          <a:bodyPr/>
          <a:lstStyle/>
          <a:p>
            <a:fld id="{81E2EE96-B884-42E8-8323-EDE304AFA627}" type="slidenum">
              <a:rPr lang="sv-SE" smtClean="0"/>
              <a:t>‹#›</a:t>
            </a:fld>
            <a:endParaRPr lang="sv-SE" dirty="0"/>
          </a:p>
        </p:txBody>
      </p:sp>
    </p:spTree>
    <p:extLst>
      <p:ext uri="{BB962C8B-B14F-4D97-AF65-F5344CB8AC3E}">
        <p14:creationId xmlns:p14="http://schemas.microsoft.com/office/powerpoint/2010/main" val="2771415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9139488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5784850" y="1071563"/>
            <a:ext cx="1638300" cy="4851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66775" y="1071563"/>
            <a:ext cx="4765675" cy="4851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151735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Rectangle 56"/>
          <p:cNvSpPr>
            <a:spLocks noChangeArrowheads="1"/>
          </p:cNvSpPr>
          <p:nvPr/>
        </p:nvSpPr>
        <p:spPr bwMode="auto">
          <a:xfrm>
            <a:off x="2667000" y="6354763"/>
            <a:ext cx="19050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120000"/>
              </a:lnSpc>
              <a:spcBef>
                <a:spcPct val="0"/>
              </a:spcBef>
              <a:spcAft>
                <a:spcPct val="0"/>
              </a:spcAft>
            </a:pPr>
            <a:endParaRPr lang="en-GB" sz="900" dirty="0">
              <a:solidFill>
                <a:prstClr val="black"/>
              </a:solidFill>
              <a:latin typeface="Frutiger Roman" pitchFamily="34" charset="0"/>
              <a:cs typeface="Arial" charset="0"/>
            </a:endParaRPr>
          </a:p>
        </p:txBody>
      </p:sp>
      <p:sp>
        <p:nvSpPr>
          <p:cNvPr id="2" name="Rubrik 1"/>
          <p:cNvSpPr>
            <a:spLocks noGrp="1"/>
          </p:cNvSpPr>
          <p:nvPr>
            <p:ph type="ctrTitle"/>
          </p:nvPr>
        </p:nvSpPr>
        <p:spPr>
          <a:xfrm>
            <a:off x="685800" y="2130425"/>
            <a:ext cx="7772400" cy="1470025"/>
          </a:xfrm>
        </p:spPr>
        <p:txBody>
          <a:bodyPr/>
          <a:lstStyle>
            <a:lvl1pPr>
              <a:defRPr>
                <a:latin typeface="Frutiger Roman" pitchFamily="34" charset="0"/>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Frutiger Roman"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9" name="Rectangle 65"/>
          <p:cNvSpPr>
            <a:spLocks noGrp="1" noChangeArrowheads="1"/>
          </p:cNvSpPr>
          <p:nvPr>
            <p:ph type="ftr" sz="quarter" idx="10"/>
          </p:nvPr>
        </p:nvSpPr>
        <p:spPr/>
        <p:txBody>
          <a:bodyPr/>
          <a:lstStyle>
            <a:lvl1pPr>
              <a:defRPr sz="900">
                <a:latin typeface="Frutiger Roman" pitchFamily="34" charset="0"/>
              </a:defRPr>
            </a:lvl1pPr>
          </a:lstStyle>
          <a:p>
            <a:pPr>
              <a:defRPr/>
            </a:pPr>
            <a:endParaRPr lang="en-GB" dirty="0">
              <a:solidFill>
                <a:prstClr val="black"/>
              </a:solidFill>
            </a:endParaRPr>
          </a:p>
        </p:txBody>
      </p:sp>
      <p:sp>
        <p:nvSpPr>
          <p:cNvPr id="10" name="Rectangle 67"/>
          <p:cNvSpPr>
            <a:spLocks noGrp="1" noChangeArrowheads="1"/>
          </p:cNvSpPr>
          <p:nvPr>
            <p:ph type="dt" sz="half" idx="11"/>
          </p:nvPr>
        </p:nvSpPr>
        <p:spPr/>
        <p:txBody>
          <a:bodyPr/>
          <a:lstStyle>
            <a:lvl1pPr>
              <a:defRPr sz="900">
                <a:latin typeface="Frutiger Roman" pitchFamily="34" charset="0"/>
              </a:defRPr>
            </a:lvl1pPr>
          </a:lstStyle>
          <a:p>
            <a:pPr>
              <a:defRPr/>
            </a:pPr>
            <a:endParaRPr lang="en-GB" dirty="0">
              <a:solidFill>
                <a:prstClr val="white"/>
              </a:solidFill>
            </a:endParaRPr>
          </a:p>
        </p:txBody>
      </p:sp>
      <p:sp>
        <p:nvSpPr>
          <p:cNvPr id="11" name="Rectangle 68"/>
          <p:cNvSpPr>
            <a:spLocks noGrp="1" noChangeArrowheads="1"/>
          </p:cNvSpPr>
          <p:nvPr>
            <p:ph type="sldNum" sz="quarter" idx="12"/>
          </p:nvPr>
        </p:nvSpPr>
        <p:spPr/>
        <p:txBody>
          <a:bodyPr/>
          <a:lstStyle>
            <a:lvl1pPr>
              <a:defRPr sz="900">
                <a:latin typeface="Frutiger Roman" pitchFamily="34" charset="0"/>
              </a:defRPr>
            </a:lvl1pPr>
          </a:lstStyle>
          <a:p>
            <a:pPr>
              <a:defRPr/>
            </a:pPr>
            <a:fld id="{8AE80932-356F-4219-8B70-5EF8BC2D3D10}"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73352589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4" name="Rectangle 56"/>
          <p:cNvSpPr>
            <a:spLocks noChangeArrowheads="1"/>
          </p:cNvSpPr>
          <p:nvPr/>
        </p:nvSpPr>
        <p:spPr bwMode="auto">
          <a:xfrm>
            <a:off x="2667000" y="6354763"/>
            <a:ext cx="19050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120000"/>
              </a:lnSpc>
              <a:spcBef>
                <a:spcPct val="0"/>
              </a:spcBef>
              <a:spcAft>
                <a:spcPct val="0"/>
              </a:spcAft>
            </a:pPr>
            <a:endParaRPr lang="en-GB" sz="900" dirty="0">
              <a:solidFill>
                <a:prstClr val="black"/>
              </a:solidFill>
              <a:cs typeface="Arial" charset="0"/>
            </a:endParaRPr>
          </a:p>
        </p:txBody>
      </p:sp>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vl1pPr>
          </a:lstStyle>
          <a:p>
            <a:pPr>
              <a:defRPr/>
            </a:pPr>
            <a:fld id="{1D1ED518-14A2-4C15-99B7-B3413D004741}"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186248086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5" name="Rectangle 65"/>
          <p:cNvSpPr>
            <a:spLocks noGrp="1" noChangeArrowheads="1"/>
          </p:cNvSpPr>
          <p:nvPr>
            <p:ph type="ftr" sz="quarter" idx="10"/>
          </p:nvPr>
        </p:nvSpPr>
        <p:spPr/>
        <p:txBody>
          <a:bodyPr/>
          <a:lstStyle>
            <a:lvl1pPr>
              <a:defRPr sz="900">
                <a:latin typeface="Frutiger Roman" pitchFamily="34" charset="0"/>
              </a:defRPr>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atin typeface="Frutiger Roman" pitchFamily="34" charset="0"/>
              </a:defRPr>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atin typeface="Frutiger Roman" pitchFamily="34" charset="0"/>
              </a:defRPr>
            </a:lvl1pPr>
          </a:lstStyle>
          <a:p>
            <a:pPr>
              <a:defRPr/>
            </a:pPr>
            <a:fld id="{1FF4CE8F-B236-4971-9970-494E918BFD77}"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66949545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360000" y="1260000"/>
            <a:ext cx="4038600" cy="468928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260000"/>
            <a:ext cx="4038600" cy="468928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7"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8" name="Rectangle 68"/>
          <p:cNvSpPr>
            <a:spLocks noGrp="1" noChangeArrowheads="1"/>
          </p:cNvSpPr>
          <p:nvPr>
            <p:ph type="sldNum" sz="quarter" idx="12"/>
          </p:nvPr>
        </p:nvSpPr>
        <p:spPr/>
        <p:txBody>
          <a:bodyPr/>
          <a:lstStyle>
            <a:lvl1pPr>
              <a:defRPr sz="900"/>
            </a:lvl1pPr>
          </a:lstStyle>
          <a:p>
            <a:pPr>
              <a:defRPr/>
            </a:pPr>
            <a:fld id="{E54A1A2A-B9A6-4051-A5EE-1E4FA5B8F001}"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414464505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360000" y="1260000"/>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360000" y="1929018"/>
            <a:ext cx="4040188" cy="409227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260000"/>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1929018"/>
            <a:ext cx="4041775" cy="409227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9"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10" name="Rectangle 68"/>
          <p:cNvSpPr>
            <a:spLocks noGrp="1" noChangeArrowheads="1"/>
          </p:cNvSpPr>
          <p:nvPr>
            <p:ph type="sldNum" sz="quarter" idx="12"/>
          </p:nvPr>
        </p:nvSpPr>
        <p:spPr/>
        <p:txBody>
          <a:bodyPr/>
          <a:lstStyle>
            <a:lvl1pPr>
              <a:defRPr sz="900"/>
            </a:lvl1pPr>
          </a:lstStyle>
          <a:p>
            <a:pPr>
              <a:defRPr/>
            </a:pPr>
            <a:fld id="{F9D4CD47-774B-466D-B363-EC7139DE2D01}"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25816626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4"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5"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6" name="Rectangle 68"/>
          <p:cNvSpPr>
            <a:spLocks noGrp="1" noChangeArrowheads="1"/>
          </p:cNvSpPr>
          <p:nvPr>
            <p:ph type="sldNum" sz="quarter" idx="12"/>
          </p:nvPr>
        </p:nvSpPr>
        <p:spPr/>
        <p:txBody>
          <a:bodyPr/>
          <a:lstStyle>
            <a:lvl1pPr>
              <a:defRPr sz="900"/>
            </a:lvl1pPr>
          </a:lstStyle>
          <a:p>
            <a:pPr>
              <a:defRPr/>
            </a:pPr>
            <a:fld id="{2E44DA2D-37B7-41C8-8EA1-46010228FAA0}"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60934451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4"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5" name="Rectangle 68"/>
          <p:cNvSpPr>
            <a:spLocks noGrp="1" noChangeArrowheads="1"/>
          </p:cNvSpPr>
          <p:nvPr>
            <p:ph type="sldNum" sz="quarter" idx="12"/>
          </p:nvPr>
        </p:nvSpPr>
        <p:spPr/>
        <p:txBody>
          <a:bodyPr/>
          <a:lstStyle>
            <a:lvl1pPr>
              <a:defRPr sz="900"/>
            </a:lvl1pPr>
          </a:lstStyle>
          <a:p>
            <a:pPr>
              <a:defRPr/>
            </a:pPr>
            <a:fld id="{8A8E41D5-9B16-4BBF-937B-F3EAD8FAEFCE}"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81796091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7"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8" name="Rectangle 68"/>
          <p:cNvSpPr>
            <a:spLocks noGrp="1" noChangeArrowheads="1"/>
          </p:cNvSpPr>
          <p:nvPr>
            <p:ph type="sldNum" sz="quarter" idx="12"/>
          </p:nvPr>
        </p:nvSpPr>
        <p:spPr/>
        <p:txBody>
          <a:bodyPr/>
          <a:lstStyle>
            <a:lvl1pPr>
              <a:defRPr sz="900"/>
            </a:lvl1pPr>
          </a:lstStyle>
          <a:p>
            <a:pPr>
              <a:defRPr/>
            </a:pPr>
            <a:fld id="{1DB130E3-4DC4-4279-9A8F-71335CFAB23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16767686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r>
              <a:rPr lang="sv-SE" dirty="0" smtClean="0"/>
              <a:t>2</a:t>
            </a:r>
            <a:endParaRPr lang="sv-SE" dirty="0"/>
          </a:p>
        </p:txBody>
      </p:sp>
      <p:sp>
        <p:nvSpPr>
          <p:cNvPr id="6" name="Platshållare för sidfot 5"/>
          <p:cNvSpPr>
            <a:spLocks noGrp="1"/>
          </p:cNvSpPr>
          <p:nvPr>
            <p:ph type="ftr" sz="quarter" idx="11"/>
          </p:nvPr>
        </p:nvSpPr>
        <p:spPr/>
        <p:txBody>
          <a:bodyPr/>
          <a:lstStyle/>
          <a:p>
            <a:r>
              <a:rPr lang="sv-SE" dirty="0" smtClean="0"/>
              <a:t>20140522</a:t>
            </a:r>
            <a:endParaRPr lang="sv-SE" dirty="0"/>
          </a:p>
        </p:txBody>
      </p:sp>
      <p:sp>
        <p:nvSpPr>
          <p:cNvPr id="7" name="Platshållare för bildnummer 6"/>
          <p:cNvSpPr>
            <a:spLocks noGrp="1"/>
          </p:cNvSpPr>
          <p:nvPr>
            <p:ph type="sldNum" sz="quarter" idx="12"/>
          </p:nvPr>
        </p:nvSpPr>
        <p:spPr/>
        <p:txBody>
          <a:bodyPr/>
          <a:lstStyle/>
          <a:p>
            <a:fld id="{81E2EE96-B884-42E8-8323-EDE304AFA627}" type="slidenum">
              <a:rPr lang="sv-SE" smtClean="0"/>
              <a:t>‹#›</a:t>
            </a:fld>
            <a:endParaRPr lang="sv-SE" dirty="0"/>
          </a:p>
        </p:txBody>
      </p:sp>
    </p:spTree>
    <p:extLst>
      <p:ext uri="{BB962C8B-B14F-4D97-AF65-F5344CB8AC3E}">
        <p14:creationId xmlns:p14="http://schemas.microsoft.com/office/powerpoint/2010/main" val="11844283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7"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8" name="Rectangle 68"/>
          <p:cNvSpPr>
            <a:spLocks noGrp="1" noChangeArrowheads="1"/>
          </p:cNvSpPr>
          <p:nvPr>
            <p:ph type="sldNum" sz="quarter" idx="12"/>
          </p:nvPr>
        </p:nvSpPr>
        <p:spPr/>
        <p:txBody>
          <a:bodyPr/>
          <a:lstStyle>
            <a:lvl1pPr>
              <a:defRPr sz="900"/>
            </a:lvl1pPr>
          </a:lstStyle>
          <a:p>
            <a:pPr>
              <a:defRPr/>
            </a:pPr>
            <a:fld id="{10B1AD81-6801-4411-99C9-6ECE219C685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55288911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vl1pPr>
          </a:lstStyle>
          <a:p>
            <a:pPr>
              <a:defRPr/>
            </a:pPr>
            <a:fld id="{945191F5-7054-497E-8A8D-5D254FBFF10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58992714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vl1pPr>
          </a:lstStyle>
          <a:p>
            <a:pPr>
              <a:defRPr/>
            </a:pPr>
            <a:fld id="{A1FF5A58-9263-46D0-A011-8D3D48DDEA8F}"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59409381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Rectangle 56"/>
          <p:cNvSpPr>
            <a:spLocks noChangeArrowheads="1"/>
          </p:cNvSpPr>
          <p:nvPr/>
        </p:nvSpPr>
        <p:spPr bwMode="auto">
          <a:xfrm>
            <a:off x="2667000" y="6354763"/>
            <a:ext cx="19050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120000"/>
              </a:lnSpc>
              <a:spcBef>
                <a:spcPct val="0"/>
              </a:spcBef>
              <a:spcAft>
                <a:spcPct val="0"/>
              </a:spcAft>
            </a:pPr>
            <a:endParaRPr lang="en-GB" sz="900" dirty="0">
              <a:solidFill>
                <a:prstClr val="black"/>
              </a:solidFill>
              <a:latin typeface="Frutiger Roman" pitchFamily="34" charset="0"/>
              <a:cs typeface="Arial" charset="0"/>
            </a:endParaRPr>
          </a:p>
        </p:txBody>
      </p:sp>
      <p:sp>
        <p:nvSpPr>
          <p:cNvPr id="2" name="Rubrik 1"/>
          <p:cNvSpPr>
            <a:spLocks noGrp="1"/>
          </p:cNvSpPr>
          <p:nvPr>
            <p:ph type="ctrTitle"/>
          </p:nvPr>
        </p:nvSpPr>
        <p:spPr>
          <a:xfrm>
            <a:off x="685800" y="2130425"/>
            <a:ext cx="7772400" cy="1470025"/>
          </a:xfrm>
        </p:spPr>
        <p:txBody>
          <a:bodyPr/>
          <a:lstStyle>
            <a:lvl1pPr>
              <a:defRPr>
                <a:latin typeface="Frutiger Roman" pitchFamily="34" charset="0"/>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Frutiger Roman"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9" name="Rectangle 65"/>
          <p:cNvSpPr>
            <a:spLocks noGrp="1" noChangeArrowheads="1"/>
          </p:cNvSpPr>
          <p:nvPr>
            <p:ph type="ftr" sz="quarter" idx="10"/>
          </p:nvPr>
        </p:nvSpPr>
        <p:spPr/>
        <p:txBody>
          <a:bodyPr/>
          <a:lstStyle>
            <a:lvl1pPr>
              <a:defRPr sz="900">
                <a:latin typeface="Frutiger Roman" pitchFamily="34" charset="0"/>
              </a:defRPr>
            </a:lvl1pPr>
          </a:lstStyle>
          <a:p>
            <a:pPr>
              <a:defRPr/>
            </a:pPr>
            <a:endParaRPr lang="en-GB" dirty="0">
              <a:solidFill>
                <a:prstClr val="black"/>
              </a:solidFill>
            </a:endParaRPr>
          </a:p>
        </p:txBody>
      </p:sp>
      <p:sp>
        <p:nvSpPr>
          <p:cNvPr id="10" name="Rectangle 67"/>
          <p:cNvSpPr>
            <a:spLocks noGrp="1" noChangeArrowheads="1"/>
          </p:cNvSpPr>
          <p:nvPr>
            <p:ph type="dt" sz="half" idx="11"/>
          </p:nvPr>
        </p:nvSpPr>
        <p:spPr/>
        <p:txBody>
          <a:bodyPr/>
          <a:lstStyle>
            <a:lvl1pPr>
              <a:defRPr sz="900">
                <a:latin typeface="Frutiger Roman" pitchFamily="34" charset="0"/>
              </a:defRPr>
            </a:lvl1pPr>
          </a:lstStyle>
          <a:p>
            <a:pPr>
              <a:defRPr/>
            </a:pPr>
            <a:endParaRPr lang="en-GB" dirty="0">
              <a:solidFill>
                <a:prstClr val="white"/>
              </a:solidFill>
            </a:endParaRPr>
          </a:p>
        </p:txBody>
      </p:sp>
      <p:sp>
        <p:nvSpPr>
          <p:cNvPr id="11" name="Rectangle 68"/>
          <p:cNvSpPr>
            <a:spLocks noGrp="1" noChangeArrowheads="1"/>
          </p:cNvSpPr>
          <p:nvPr>
            <p:ph type="sldNum" sz="quarter" idx="12"/>
          </p:nvPr>
        </p:nvSpPr>
        <p:spPr/>
        <p:txBody>
          <a:bodyPr/>
          <a:lstStyle>
            <a:lvl1pPr>
              <a:defRPr sz="900">
                <a:latin typeface="Frutiger Roman" pitchFamily="34" charset="0"/>
              </a:defRPr>
            </a:lvl1pPr>
          </a:lstStyle>
          <a:p>
            <a:pPr>
              <a:defRPr/>
            </a:pPr>
            <a:fld id="{8AE80932-356F-4219-8B70-5EF8BC2D3D10}"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83499722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4" name="Rectangle 56"/>
          <p:cNvSpPr>
            <a:spLocks noChangeArrowheads="1"/>
          </p:cNvSpPr>
          <p:nvPr/>
        </p:nvSpPr>
        <p:spPr bwMode="auto">
          <a:xfrm>
            <a:off x="2667000" y="6354763"/>
            <a:ext cx="19050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120000"/>
              </a:lnSpc>
              <a:spcBef>
                <a:spcPct val="0"/>
              </a:spcBef>
              <a:spcAft>
                <a:spcPct val="0"/>
              </a:spcAft>
            </a:pPr>
            <a:endParaRPr lang="en-GB" sz="900" dirty="0">
              <a:solidFill>
                <a:prstClr val="black"/>
              </a:solidFill>
              <a:cs typeface="Arial" charset="0"/>
            </a:endParaRPr>
          </a:p>
        </p:txBody>
      </p:sp>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vl1pPr>
          </a:lstStyle>
          <a:p>
            <a:pPr>
              <a:defRPr/>
            </a:pPr>
            <a:fld id="{1D1ED518-14A2-4C15-99B7-B3413D004741}"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4512719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5" name="Rectangle 65"/>
          <p:cNvSpPr>
            <a:spLocks noGrp="1" noChangeArrowheads="1"/>
          </p:cNvSpPr>
          <p:nvPr>
            <p:ph type="ftr" sz="quarter" idx="10"/>
          </p:nvPr>
        </p:nvSpPr>
        <p:spPr/>
        <p:txBody>
          <a:bodyPr/>
          <a:lstStyle>
            <a:lvl1pPr>
              <a:defRPr sz="900">
                <a:latin typeface="Frutiger Roman" pitchFamily="34" charset="0"/>
              </a:defRPr>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atin typeface="Frutiger Roman" pitchFamily="34" charset="0"/>
              </a:defRPr>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atin typeface="Frutiger Roman" pitchFamily="34" charset="0"/>
              </a:defRPr>
            </a:lvl1pPr>
          </a:lstStyle>
          <a:p>
            <a:pPr>
              <a:defRPr/>
            </a:pPr>
            <a:fld id="{1FF4CE8F-B236-4971-9970-494E918BFD77}"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188714052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360000" y="1260000"/>
            <a:ext cx="4038600" cy="468928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260000"/>
            <a:ext cx="4038600" cy="468928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7"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8" name="Rectangle 68"/>
          <p:cNvSpPr>
            <a:spLocks noGrp="1" noChangeArrowheads="1"/>
          </p:cNvSpPr>
          <p:nvPr>
            <p:ph type="sldNum" sz="quarter" idx="12"/>
          </p:nvPr>
        </p:nvSpPr>
        <p:spPr/>
        <p:txBody>
          <a:bodyPr/>
          <a:lstStyle>
            <a:lvl1pPr>
              <a:defRPr sz="900"/>
            </a:lvl1pPr>
          </a:lstStyle>
          <a:p>
            <a:pPr>
              <a:defRPr/>
            </a:pPr>
            <a:fld id="{E54A1A2A-B9A6-4051-A5EE-1E4FA5B8F001}"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75429648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360000" y="1260000"/>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360000" y="1929018"/>
            <a:ext cx="4040188" cy="409227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260000"/>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1929018"/>
            <a:ext cx="4041775" cy="409227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9"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10" name="Rectangle 68"/>
          <p:cNvSpPr>
            <a:spLocks noGrp="1" noChangeArrowheads="1"/>
          </p:cNvSpPr>
          <p:nvPr>
            <p:ph type="sldNum" sz="quarter" idx="12"/>
          </p:nvPr>
        </p:nvSpPr>
        <p:spPr/>
        <p:txBody>
          <a:bodyPr/>
          <a:lstStyle>
            <a:lvl1pPr>
              <a:defRPr sz="900"/>
            </a:lvl1pPr>
          </a:lstStyle>
          <a:p>
            <a:pPr>
              <a:defRPr/>
            </a:pPr>
            <a:fld id="{F9D4CD47-774B-466D-B363-EC7139DE2D01}"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33265506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4"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5"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6" name="Rectangle 68"/>
          <p:cNvSpPr>
            <a:spLocks noGrp="1" noChangeArrowheads="1"/>
          </p:cNvSpPr>
          <p:nvPr>
            <p:ph type="sldNum" sz="quarter" idx="12"/>
          </p:nvPr>
        </p:nvSpPr>
        <p:spPr/>
        <p:txBody>
          <a:bodyPr/>
          <a:lstStyle>
            <a:lvl1pPr>
              <a:defRPr sz="900"/>
            </a:lvl1pPr>
          </a:lstStyle>
          <a:p>
            <a:pPr>
              <a:defRPr/>
            </a:pPr>
            <a:fld id="{2E44DA2D-37B7-41C8-8EA1-46010228FAA0}"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16548434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4"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5" name="Rectangle 68"/>
          <p:cNvSpPr>
            <a:spLocks noGrp="1" noChangeArrowheads="1"/>
          </p:cNvSpPr>
          <p:nvPr>
            <p:ph type="sldNum" sz="quarter" idx="12"/>
          </p:nvPr>
        </p:nvSpPr>
        <p:spPr/>
        <p:txBody>
          <a:bodyPr/>
          <a:lstStyle>
            <a:lvl1pPr>
              <a:defRPr sz="900"/>
            </a:lvl1pPr>
          </a:lstStyle>
          <a:p>
            <a:pPr>
              <a:defRPr/>
            </a:pPr>
            <a:fld id="{8A8E41D5-9B16-4BBF-937B-F3EAD8FAEFCE}"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0952251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r>
              <a:rPr lang="sv-SE" dirty="0" smtClean="0"/>
              <a:t>2</a:t>
            </a:r>
            <a:endParaRPr lang="sv-SE" dirty="0"/>
          </a:p>
        </p:txBody>
      </p:sp>
      <p:sp>
        <p:nvSpPr>
          <p:cNvPr id="6" name="Platshållare för sidfot 5"/>
          <p:cNvSpPr>
            <a:spLocks noGrp="1"/>
          </p:cNvSpPr>
          <p:nvPr>
            <p:ph type="ftr" sz="quarter" idx="11"/>
          </p:nvPr>
        </p:nvSpPr>
        <p:spPr/>
        <p:txBody>
          <a:bodyPr/>
          <a:lstStyle/>
          <a:p>
            <a:r>
              <a:rPr lang="sv-SE" dirty="0" smtClean="0"/>
              <a:t>20140522</a:t>
            </a:r>
            <a:endParaRPr lang="sv-SE" dirty="0"/>
          </a:p>
        </p:txBody>
      </p:sp>
      <p:sp>
        <p:nvSpPr>
          <p:cNvPr id="7" name="Platshållare för bildnummer 6"/>
          <p:cNvSpPr>
            <a:spLocks noGrp="1"/>
          </p:cNvSpPr>
          <p:nvPr>
            <p:ph type="sldNum" sz="quarter" idx="12"/>
          </p:nvPr>
        </p:nvSpPr>
        <p:spPr/>
        <p:txBody>
          <a:bodyPr/>
          <a:lstStyle/>
          <a:p>
            <a:fld id="{81E2EE96-B884-42E8-8323-EDE304AFA627}" type="slidenum">
              <a:rPr lang="sv-SE" smtClean="0"/>
              <a:t>‹#›</a:t>
            </a:fld>
            <a:endParaRPr lang="sv-SE" dirty="0"/>
          </a:p>
        </p:txBody>
      </p:sp>
    </p:spTree>
    <p:extLst>
      <p:ext uri="{BB962C8B-B14F-4D97-AF65-F5344CB8AC3E}">
        <p14:creationId xmlns:p14="http://schemas.microsoft.com/office/powerpoint/2010/main" val="26145148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7"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8" name="Rectangle 68"/>
          <p:cNvSpPr>
            <a:spLocks noGrp="1" noChangeArrowheads="1"/>
          </p:cNvSpPr>
          <p:nvPr>
            <p:ph type="sldNum" sz="quarter" idx="12"/>
          </p:nvPr>
        </p:nvSpPr>
        <p:spPr/>
        <p:txBody>
          <a:bodyPr/>
          <a:lstStyle>
            <a:lvl1pPr>
              <a:defRPr sz="900"/>
            </a:lvl1pPr>
          </a:lstStyle>
          <a:p>
            <a:pPr>
              <a:defRPr/>
            </a:pPr>
            <a:fld id="{1DB130E3-4DC4-4279-9A8F-71335CFAB23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73382621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7"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8" name="Rectangle 68"/>
          <p:cNvSpPr>
            <a:spLocks noGrp="1" noChangeArrowheads="1"/>
          </p:cNvSpPr>
          <p:nvPr>
            <p:ph type="sldNum" sz="quarter" idx="12"/>
          </p:nvPr>
        </p:nvSpPr>
        <p:spPr/>
        <p:txBody>
          <a:bodyPr/>
          <a:lstStyle>
            <a:lvl1pPr>
              <a:defRPr sz="900"/>
            </a:lvl1pPr>
          </a:lstStyle>
          <a:p>
            <a:pPr>
              <a:defRPr/>
            </a:pPr>
            <a:fld id="{10B1AD81-6801-4411-99C9-6ECE219C685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49569842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vl1pPr>
          </a:lstStyle>
          <a:p>
            <a:pPr>
              <a:defRPr/>
            </a:pPr>
            <a:fld id="{945191F5-7054-497E-8A8D-5D254FBFF10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52173151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vl1pPr>
          </a:lstStyle>
          <a:p>
            <a:pPr>
              <a:defRPr/>
            </a:pPr>
            <a:fld id="{A1FF5A58-9263-46D0-A011-8D3D48DDEA8F}"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07990185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Rectangle 56"/>
          <p:cNvSpPr>
            <a:spLocks noChangeArrowheads="1"/>
          </p:cNvSpPr>
          <p:nvPr/>
        </p:nvSpPr>
        <p:spPr bwMode="auto">
          <a:xfrm>
            <a:off x="2667000" y="6354763"/>
            <a:ext cx="19050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120000"/>
              </a:lnSpc>
              <a:spcBef>
                <a:spcPct val="0"/>
              </a:spcBef>
              <a:spcAft>
                <a:spcPct val="0"/>
              </a:spcAft>
            </a:pPr>
            <a:endParaRPr lang="en-GB" sz="900" dirty="0">
              <a:solidFill>
                <a:prstClr val="black"/>
              </a:solidFill>
              <a:latin typeface="Frutiger Roman" pitchFamily="34" charset="0"/>
              <a:cs typeface="Arial" charset="0"/>
            </a:endParaRPr>
          </a:p>
        </p:txBody>
      </p:sp>
      <p:sp>
        <p:nvSpPr>
          <p:cNvPr id="2" name="Rubrik 1"/>
          <p:cNvSpPr>
            <a:spLocks noGrp="1"/>
          </p:cNvSpPr>
          <p:nvPr>
            <p:ph type="ctrTitle"/>
          </p:nvPr>
        </p:nvSpPr>
        <p:spPr>
          <a:xfrm>
            <a:off x="685800" y="2130425"/>
            <a:ext cx="7772400" cy="1470025"/>
          </a:xfrm>
        </p:spPr>
        <p:txBody>
          <a:bodyPr/>
          <a:lstStyle>
            <a:lvl1pPr>
              <a:defRPr>
                <a:latin typeface="Frutiger Roman" pitchFamily="34" charset="0"/>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Frutiger Roman"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9" name="Rectangle 65"/>
          <p:cNvSpPr>
            <a:spLocks noGrp="1" noChangeArrowheads="1"/>
          </p:cNvSpPr>
          <p:nvPr>
            <p:ph type="ftr" sz="quarter" idx="10"/>
          </p:nvPr>
        </p:nvSpPr>
        <p:spPr/>
        <p:txBody>
          <a:bodyPr/>
          <a:lstStyle>
            <a:lvl1pPr>
              <a:defRPr sz="900">
                <a:latin typeface="Frutiger Roman" pitchFamily="34" charset="0"/>
              </a:defRPr>
            </a:lvl1pPr>
          </a:lstStyle>
          <a:p>
            <a:pPr>
              <a:defRPr/>
            </a:pPr>
            <a:endParaRPr lang="en-GB" dirty="0">
              <a:solidFill>
                <a:prstClr val="black"/>
              </a:solidFill>
            </a:endParaRPr>
          </a:p>
        </p:txBody>
      </p:sp>
      <p:sp>
        <p:nvSpPr>
          <p:cNvPr id="10" name="Rectangle 67"/>
          <p:cNvSpPr>
            <a:spLocks noGrp="1" noChangeArrowheads="1"/>
          </p:cNvSpPr>
          <p:nvPr>
            <p:ph type="dt" sz="half" idx="11"/>
          </p:nvPr>
        </p:nvSpPr>
        <p:spPr/>
        <p:txBody>
          <a:bodyPr/>
          <a:lstStyle>
            <a:lvl1pPr>
              <a:defRPr sz="900">
                <a:latin typeface="Frutiger Roman" pitchFamily="34" charset="0"/>
              </a:defRPr>
            </a:lvl1pPr>
          </a:lstStyle>
          <a:p>
            <a:pPr>
              <a:defRPr/>
            </a:pPr>
            <a:endParaRPr lang="en-GB" dirty="0">
              <a:solidFill>
                <a:prstClr val="white"/>
              </a:solidFill>
            </a:endParaRPr>
          </a:p>
        </p:txBody>
      </p:sp>
      <p:sp>
        <p:nvSpPr>
          <p:cNvPr id="11" name="Rectangle 68"/>
          <p:cNvSpPr>
            <a:spLocks noGrp="1" noChangeArrowheads="1"/>
          </p:cNvSpPr>
          <p:nvPr>
            <p:ph type="sldNum" sz="quarter" idx="12"/>
          </p:nvPr>
        </p:nvSpPr>
        <p:spPr/>
        <p:txBody>
          <a:bodyPr/>
          <a:lstStyle>
            <a:lvl1pPr>
              <a:defRPr sz="900">
                <a:latin typeface="Frutiger Roman" pitchFamily="34" charset="0"/>
              </a:defRPr>
            </a:lvl1pPr>
          </a:lstStyle>
          <a:p>
            <a:pPr>
              <a:defRPr/>
            </a:pPr>
            <a:fld id="{8AE80932-356F-4219-8B70-5EF8BC2D3D10}"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166147358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4" name="Rectangle 56"/>
          <p:cNvSpPr>
            <a:spLocks noChangeArrowheads="1"/>
          </p:cNvSpPr>
          <p:nvPr/>
        </p:nvSpPr>
        <p:spPr bwMode="auto">
          <a:xfrm>
            <a:off x="2667000" y="6354763"/>
            <a:ext cx="19050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120000"/>
              </a:lnSpc>
              <a:spcBef>
                <a:spcPct val="0"/>
              </a:spcBef>
              <a:spcAft>
                <a:spcPct val="0"/>
              </a:spcAft>
            </a:pPr>
            <a:endParaRPr lang="en-GB" sz="900" dirty="0">
              <a:solidFill>
                <a:prstClr val="black"/>
              </a:solidFill>
              <a:cs typeface="Arial" charset="0"/>
            </a:endParaRPr>
          </a:p>
        </p:txBody>
      </p:sp>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vl1pPr>
          </a:lstStyle>
          <a:p>
            <a:pPr>
              <a:defRPr/>
            </a:pPr>
            <a:fld id="{1D1ED518-14A2-4C15-99B7-B3413D004741}"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97634511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5" name="Rectangle 65"/>
          <p:cNvSpPr>
            <a:spLocks noGrp="1" noChangeArrowheads="1"/>
          </p:cNvSpPr>
          <p:nvPr>
            <p:ph type="ftr" sz="quarter" idx="10"/>
          </p:nvPr>
        </p:nvSpPr>
        <p:spPr/>
        <p:txBody>
          <a:bodyPr/>
          <a:lstStyle>
            <a:lvl1pPr>
              <a:defRPr sz="900">
                <a:latin typeface="Frutiger Roman" pitchFamily="34" charset="0"/>
              </a:defRPr>
            </a:lvl1pPr>
          </a:lstStyle>
          <a:p>
            <a:pPr>
              <a:defRPr/>
            </a:pPr>
            <a:endParaRPr lang="en-GB" dirty="0">
              <a:solidFill>
                <a:prstClr val="black"/>
              </a:solidFill>
            </a:endParaRPr>
          </a:p>
        </p:txBody>
      </p:sp>
      <p:sp>
        <p:nvSpPr>
          <p:cNvPr id="6" name="Rectangle 67"/>
          <p:cNvSpPr>
            <a:spLocks noGrp="1" noChangeArrowheads="1"/>
          </p:cNvSpPr>
          <p:nvPr>
            <p:ph type="dt" sz="half" idx="11"/>
          </p:nvPr>
        </p:nvSpPr>
        <p:spPr/>
        <p:txBody>
          <a:bodyPr/>
          <a:lstStyle>
            <a:lvl1pPr>
              <a:defRPr sz="900">
                <a:latin typeface="Frutiger Roman" pitchFamily="34" charset="0"/>
              </a:defRPr>
            </a:lvl1pPr>
          </a:lstStyle>
          <a:p>
            <a:pPr>
              <a:defRPr/>
            </a:pPr>
            <a:endParaRPr lang="en-GB" dirty="0">
              <a:solidFill>
                <a:prstClr val="white"/>
              </a:solidFill>
            </a:endParaRPr>
          </a:p>
        </p:txBody>
      </p:sp>
      <p:sp>
        <p:nvSpPr>
          <p:cNvPr id="7" name="Rectangle 68"/>
          <p:cNvSpPr>
            <a:spLocks noGrp="1" noChangeArrowheads="1"/>
          </p:cNvSpPr>
          <p:nvPr>
            <p:ph type="sldNum" sz="quarter" idx="12"/>
          </p:nvPr>
        </p:nvSpPr>
        <p:spPr/>
        <p:txBody>
          <a:bodyPr/>
          <a:lstStyle>
            <a:lvl1pPr>
              <a:defRPr sz="900">
                <a:latin typeface="Frutiger Roman" pitchFamily="34" charset="0"/>
              </a:defRPr>
            </a:lvl1pPr>
          </a:lstStyle>
          <a:p>
            <a:pPr>
              <a:defRPr/>
            </a:pPr>
            <a:fld id="{1FF4CE8F-B236-4971-9970-494E918BFD77}"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38262558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360000" y="1260000"/>
            <a:ext cx="4038600" cy="468928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260000"/>
            <a:ext cx="4038600" cy="468928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7"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8" name="Rectangle 68"/>
          <p:cNvSpPr>
            <a:spLocks noGrp="1" noChangeArrowheads="1"/>
          </p:cNvSpPr>
          <p:nvPr>
            <p:ph type="sldNum" sz="quarter" idx="12"/>
          </p:nvPr>
        </p:nvSpPr>
        <p:spPr/>
        <p:txBody>
          <a:bodyPr/>
          <a:lstStyle>
            <a:lvl1pPr>
              <a:defRPr sz="900"/>
            </a:lvl1pPr>
          </a:lstStyle>
          <a:p>
            <a:pPr>
              <a:defRPr/>
            </a:pPr>
            <a:fld id="{E54A1A2A-B9A6-4051-A5EE-1E4FA5B8F001}"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72967505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360000" y="1260000"/>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360000" y="1929018"/>
            <a:ext cx="4040188" cy="409227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260000"/>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1929018"/>
            <a:ext cx="4041775" cy="409227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9"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10" name="Rectangle 68"/>
          <p:cNvSpPr>
            <a:spLocks noGrp="1" noChangeArrowheads="1"/>
          </p:cNvSpPr>
          <p:nvPr>
            <p:ph type="sldNum" sz="quarter" idx="12"/>
          </p:nvPr>
        </p:nvSpPr>
        <p:spPr/>
        <p:txBody>
          <a:bodyPr/>
          <a:lstStyle>
            <a:lvl1pPr>
              <a:defRPr sz="900"/>
            </a:lvl1pPr>
          </a:lstStyle>
          <a:p>
            <a:pPr>
              <a:defRPr/>
            </a:pPr>
            <a:fld id="{F9D4CD47-774B-466D-B363-EC7139DE2D01}"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74433703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4" name="Rectangle 65"/>
          <p:cNvSpPr>
            <a:spLocks noGrp="1" noChangeArrowheads="1"/>
          </p:cNvSpPr>
          <p:nvPr>
            <p:ph type="ftr" sz="quarter" idx="10"/>
          </p:nvPr>
        </p:nvSpPr>
        <p:spPr/>
        <p:txBody>
          <a:bodyPr/>
          <a:lstStyle>
            <a:lvl1pPr>
              <a:defRPr sz="900"/>
            </a:lvl1pPr>
          </a:lstStyle>
          <a:p>
            <a:pPr>
              <a:defRPr/>
            </a:pPr>
            <a:endParaRPr lang="en-GB" dirty="0">
              <a:solidFill>
                <a:prstClr val="black"/>
              </a:solidFill>
            </a:endParaRPr>
          </a:p>
        </p:txBody>
      </p:sp>
      <p:sp>
        <p:nvSpPr>
          <p:cNvPr id="5" name="Rectangle 67"/>
          <p:cNvSpPr>
            <a:spLocks noGrp="1" noChangeArrowheads="1"/>
          </p:cNvSpPr>
          <p:nvPr>
            <p:ph type="dt" sz="half" idx="11"/>
          </p:nvPr>
        </p:nvSpPr>
        <p:spPr/>
        <p:txBody>
          <a:bodyPr/>
          <a:lstStyle>
            <a:lvl1pPr>
              <a:defRPr sz="900"/>
            </a:lvl1pPr>
          </a:lstStyle>
          <a:p>
            <a:pPr>
              <a:defRPr/>
            </a:pPr>
            <a:endParaRPr lang="en-GB" dirty="0">
              <a:solidFill>
                <a:prstClr val="white"/>
              </a:solidFill>
            </a:endParaRPr>
          </a:p>
        </p:txBody>
      </p:sp>
      <p:sp>
        <p:nvSpPr>
          <p:cNvPr id="6" name="Rectangle 68"/>
          <p:cNvSpPr>
            <a:spLocks noGrp="1" noChangeArrowheads="1"/>
          </p:cNvSpPr>
          <p:nvPr>
            <p:ph type="sldNum" sz="quarter" idx="12"/>
          </p:nvPr>
        </p:nvSpPr>
        <p:spPr/>
        <p:txBody>
          <a:bodyPr/>
          <a:lstStyle>
            <a:lvl1pPr>
              <a:defRPr sz="900"/>
            </a:lvl1pPr>
          </a:lstStyle>
          <a:p>
            <a:pPr>
              <a:defRPr/>
            </a:pPr>
            <a:fld id="{2E44DA2D-37B7-41C8-8EA1-46010228FAA0}"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1840650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4.jp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2.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4.jp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4.jp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4.jp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dirty="0" smtClean="0"/>
              <a:t>2</a:t>
            </a:r>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smtClean="0"/>
              <a:t>20140522</a:t>
            </a:r>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2EE96-B884-42E8-8323-EDE304AFA627}" type="slidenum">
              <a:rPr lang="sv-SE" smtClean="0"/>
              <a:t>‹#›</a:t>
            </a:fld>
            <a:endParaRPr lang="sv-SE" dirty="0"/>
          </a:p>
        </p:txBody>
      </p:sp>
    </p:spTree>
    <p:extLst>
      <p:ext uri="{BB962C8B-B14F-4D97-AF65-F5344CB8AC3E}">
        <p14:creationId xmlns:p14="http://schemas.microsoft.com/office/powerpoint/2010/main" val="3632903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21" y="6018128"/>
            <a:ext cx="4395342" cy="845258"/>
          </a:xfrm>
          <a:prstGeom prst="rect">
            <a:avLst/>
          </a:prstGeom>
        </p:spPr>
      </p:pic>
      <p:pic>
        <p:nvPicPr>
          <p:cNvPr id="1033" name="Picture 60" descr="SÖDRA grön 22 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36296" y="6309320"/>
            <a:ext cx="15890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Platshållare för rubrik 1"/>
          <p:cNvSpPr>
            <a:spLocks noGrp="1"/>
          </p:cNvSpPr>
          <p:nvPr>
            <p:ph type="title"/>
          </p:nvPr>
        </p:nvSpPr>
        <p:spPr bwMode="auto">
          <a:xfrm>
            <a:off x="360000" y="3600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sv-SE" dirty="0" smtClean="0"/>
              <a:t>Klicka här för att ändra format</a:t>
            </a:r>
          </a:p>
        </p:txBody>
      </p:sp>
      <p:sp>
        <p:nvSpPr>
          <p:cNvPr id="1027" name="Platshållare för text 2"/>
          <p:cNvSpPr>
            <a:spLocks noGrp="1"/>
          </p:cNvSpPr>
          <p:nvPr>
            <p:ph type="body" idx="1"/>
          </p:nvPr>
        </p:nvSpPr>
        <p:spPr bwMode="auto">
          <a:xfrm>
            <a:off x="360000" y="1260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sp>
        <p:nvSpPr>
          <p:cNvPr id="12" name="Rectangle 65"/>
          <p:cNvSpPr>
            <a:spLocks noGrp="1" noChangeArrowheads="1"/>
          </p:cNvSpPr>
          <p:nvPr>
            <p:ph type="ftr" sz="quarter" idx="3"/>
          </p:nvPr>
        </p:nvSpPr>
        <p:spPr>
          <a:xfrm>
            <a:off x="3237807" y="6459260"/>
            <a:ext cx="2659615" cy="230832"/>
          </a:xfrm>
          <a:prstGeom prst="rect">
            <a:avLst/>
          </a:prstGeom>
        </p:spPr>
        <p:txBody>
          <a:bodyPr wrap="square">
            <a:spAutoFit/>
          </a:bodyPr>
          <a:lstStyle>
            <a:lvl1pPr algn="ctr" fontAlgn="auto">
              <a:spcBef>
                <a:spcPts val="0"/>
              </a:spcBef>
              <a:spcAft>
                <a:spcPts val="0"/>
              </a:spcAft>
              <a:defRPr sz="900">
                <a:latin typeface="Frutiger Roman" pitchFamily="34" charset="0"/>
                <a:cs typeface="+mn-cs"/>
              </a:defRPr>
            </a:lvl1pPr>
          </a:lstStyle>
          <a:p>
            <a:pPr>
              <a:defRPr/>
            </a:pPr>
            <a:endParaRPr lang="en-GB" dirty="0">
              <a:solidFill>
                <a:prstClr val="black"/>
              </a:solidFill>
            </a:endParaRPr>
          </a:p>
        </p:txBody>
      </p:sp>
      <p:sp>
        <p:nvSpPr>
          <p:cNvPr id="13" name="Rectangle 67"/>
          <p:cNvSpPr>
            <a:spLocks noGrp="1" noChangeArrowheads="1"/>
          </p:cNvSpPr>
          <p:nvPr>
            <p:ph type="dt" sz="half" idx="2"/>
          </p:nvPr>
        </p:nvSpPr>
        <p:spPr>
          <a:xfrm>
            <a:off x="1312" y="6309320"/>
            <a:ext cx="1225550" cy="271462"/>
          </a:xfrm>
          <a:prstGeom prst="rect">
            <a:avLst/>
          </a:prstGeom>
        </p:spPr>
        <p:txBody>
          <a:bodyPr/>
          <a:lstStyle>
            <a:lvl1pPr fontAlgn="auto">
              <a:spcBef>
                <a:spcPts val="0"/>
              </a:spcBef>
              <a:spcAft>
                <a:spcPts val="0"/>
              </a:spcAft>
              <a:defRPr sz="900">
                <a:solidFill>
                  <a:schemeClr val="bg1"/>
                </a:solidFill>
                <a:latin typeface="Frutiger Roman" pitchFamily="34" charset="0"/>
                <a:cs typeface="+mn-cs"/>
              </a:defRPr>
            </a:lvl1pPr>
          </a:lstStyle>
          <a:p>
            <a:pPr>
              <a:defRPr/>
            </a:pPr>
            <a:endParaRPr lang="en-GB" dirty="0">
              <a:solidFill>
                <a:prstClr val="white"/>
              </a:solidFill>
            </a:endParaRPr>
          </a:p>
        </p:txBody>
      </p:sp>
      <p:sp>
        <p:nvSpPr>
          <p:cNvPr id="14" name="Rectangle 68"/>
          <p:cNvSpPr>
            <a:spLocks noGrp="1" noChangeArrowheads="1"/>
          </p:cNvSpPr>
          <p:nvPr>
            <p:ph type="sldNum" sz="quarter" idx="4"/>
          </p:nvPr>
        </p:nvSpPr>
        <p:spPr>
          <a:xfrm>
            <a:off x="0" y="6462000"/>
            <a:ext cx="576064" cy="200861"/>
          </a:xfrm>
          <a:prstGeom prst="rect">
            <a:avLst/>
          </a:prstGeom>
        </p:spPr>
        <p:txBody>
          <a:bodyPr/>
          <a:lstStyle>
            <a:lvl1pPr algn="l" fontAlgn="auto">
              <a:spcBef>
                <a:spcPts val="0"/>
              </a:spcBef>
              <a:spcAft>
                <a:spcPts val="0"/>
              </a:spcAft>
              <a:defRPr sz="900">
                <a:solidFill>
                  <a:schemeClr val="bg1"/>
                </a:solidFill>
                <a:latin typeface="Frutiger Roman" pitchFamily="34" charset="0"/>
                <a:cs typeface="+mn-cs"/>
              </a:defRPr>
            </a:lvl1pPr>
          </a:lstStyle>
          <a:p>
            <a:pPr>
              <a:defRPr/>
            </a:pPr>
            <a:fld id="{44CBA561-3C9A-4F2A-AE63-6F761903CFF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91202224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hf sldNum="0" hdr="0" ftr="0"/>
  <p:txStyles>
    <p:titleStyle>
      <a:lvl1pPr algn="l" rtl="0" eaLnBrk="1" fontAlgn="base" hangingPunct="1">
        <a:spcBef>
          <a:spcPct val="0"/>
        </a:spcBef>
        <a:spcAft>
          <a:spcPct val="0"/>
        </a:spcAft>
        <a:defRPr sz="2800" b="1" kern="1200">
          <a:solidFill>
            <a:schemeClr val="tx1"/>
          </a:solidFill>
          <a:latin typeface="Frutiger Roman" pitchFamily="34" charset="0"/>
          <a:ea typeface="+mj-ea"/>
          <a:cs typeface="+mj-cs"/>
        </a:defRPr>
      </a:lvl1pPr>
      <a:lvl2pPr algn="l" rtl="0" eaLnBrk="1" fontAlgn="base" hangingPunct="1">
        <a:spcBef>
          <a:spcPct val="0"/>
        </a:spcBef>
        <a:spcAft>
          <a:spcPct val="0"/>
        </a:spcAft>
        <a:defRPr sz="2800" b="1">
          <a:solidFill>
            <a:schemeClr val="tx1"/>
          </a:solidFill>
          <a:latin typeface="Frutiger Roman" pitchFamily="34" charset="0"/>
        </a:defRPr>
      </a:lvl2pPr>
      <a:lvl3pPr algn="l" rtl="0" eaLnBrk="1" fontAlgn="base" hangingPunct="1">
        <a:spcBef>
          <a:spcPct val="0"/>
        </a:spcBef>
        <a:spcAft>
          <a:spcPct val="0"/>
        </a:spcAft>
        <a:defRPr sz="2800" b="1">
          <a:solidFill>
            <a:schemeClr val="tx1"/>
          </a:solidFill>
          <a:latin typeface="Frutiger Roman" pitchFamily="34" charset="0"/>
        </a:defRPr>
      </a:lvl3pPr>
      <a:lvl4pPr algn="l" rtl="0" eaLnBrk="1" fontAlgn="base" hangingPunct="1">
        <a:spcBef>
          <a:spcPct val="0"/>
        </a:spcBef>
        <a:spcAft>
          <a:spcPct val="0"/>
        </a:spcAft>
        <a:defRPr sz="2800" b="1">
          <a:solidFill>
            <a:schemeClr val="tx1"/>
          </a:solidFill>
          <a:latin typeface="Frutiger Roman" pitchFamily="34" charset="0"/>
        </a:defRPr>
      </a:lvl4pPr>
      <a:lvl5pPr algn="l" rtl="0" eaLnBrk="1" fontAlgn="base" hangingPunct="1">
        <a:spcBef>
          <a:spcPct val="0"/>
        </a:spcBef>
        <a:spcAft>
          <a:spcPct val="0"/>
        </a:spcAft>
        <a:defRPr sz="2800" b="1">
          <a:solidFill>
            <a:schemeClr val="tx1"/>
          </a:solidFill>
          <a:latin typeface="Frutiger Roman" pitchFamily="34" charset="0"/>
        </a:defRPr>
      </a:lvl5pPr>
      <a:lvl6pPr marL="457200" algn="l" rtl="0" eaLnBrk="1" fontAlgn="base" hangingPunct="1">
        <a:spcBef>
          <a:spcPct val="0"/>
        </a:spcBef>
        <a:spcAft>
          <a:spcPct val="0"/>
        </a:spcAft>
        <a:defRPr sz="2800" b="1">
          <a:solidFill>
            <a:schemeClr val="tx1"/>
          </a:solidFill>
          <a:latin typeface="Frutiger Roman" pitchFamily="34" charset="0"/>
        </a:defRPr>
      </a:lvl6pPr>
      <a:lvl7pPr marL="914400" algn="l" rtl="0" eaLnBrk="1" fontAlgn="base" hangingPunct="1">
        <a:spcBef>
          <a:spcPct val="0"/>
        </a:spcBef>
        <a:spcAft>
          <a:spcPct val="0"/>
        </a:spcAft>
        <a:defRPr sz="2800" b="1">
          <a:solidFill>
            <a:schemeClr val="tx1"/>
          </a:solidFill>
          <a:latin typeface="Frutiger Roman" pitchFamily="34" charset="0"/>
        </a:defRPr>
      </a:lvl7pPr>
      <a:lvl8pPr marL="1371600" algn="l" rtl="0" eaLnBrk="1" fontAlgn="base" hangingPunct="1">
        <a:spcBef>
          <a:spcPct val="0"/>
        </a:spcBef>
        <a:spcAft>
          <a:spcPct val="0"/>
        </a:spcAft>
        <a:defRPr sz="2800" b="1">
          <a:solidFill>
            <a:schemeClr val="tx1"/>
          </a:solidFill>
          <a:latin typeface="Frutiger Roman" pitchFamily="34" charset="0"/>
        </a:defRPr>
      </a:lvl8pPr>
      <a:lvl9pPr marL="1828800" algn="l" rtl="0" eaLnBrk="1" fontAlgn="base" hangingPunct="1">
        <a:spcBef>
          <a:spcPct val="0"/>
        </a:spcBef>
        <a:spcAft>
          <a:spcPct val="0"/>
        </a:spcAft>
        <a:defRPr sz="2800" b="1">
          <a:solidFill>
            <a:schemeClr val="tx1"/>
          </a:solidFill>
          <a:latin typeface="Frutiger Roman" pitchFamily="34" charset="0"/>
        </a:defRPr>
      </a:lvl9pPr>
    </p:titleStyle>
    <p:bodyStyle>
      <a:lvl1pPr marL="342900" indent="-342900" algn="l" rtl="0" eaLnBrk="1" fontAlgn="base" hangingPunct="1">
        <a:spcBef>
          <a:spcPct val="20000"/>
        </a:spcBef>
        <a:spcAft>
          <a:spcPct val="0"/>
        </a:spcAft>
        <a:buClr>
          <a:srgbClr val="83B81A"/>
        </a:buClr>
        <a:buFont typeface="Arial" pitchFamily="34" charset="0"/>
        <a:buChar char="•"/>
        <a:defRPr sz="2000" kern="1200">
          <a:solidFill>
            <a:schemeClr val="tx1"/>
          </a:solidFill>
          <a:latin typeface="Frutiger Roman" pitchFamily="34" charset="0"/>
          <a:ea typeface="+mn-ea"/>
          <a:cs typeface="+mn-cs"/>
        </a:defRPr>
      </a:lvl1pPr>
      <a:lvl2pPr marL="742950" indent="-28575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2pPr>
      <a:lvl3pPr marL="1143000" indent="-22860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3pPr>
      <a:lvl4pPr marL="1600200" indent="-22860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4pPr>
      <a:lvl5pPr marL="2057400" indent="-22860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Bildobjekt 9" descr="Overbild_skog_ake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5"/>
          <p:cNvSpPr>
            <a:spLocks noGrp="1" noChangeArrowheads="1"/>
          </p:cNvSpPr>
          <p:nvPr>
            <p:ph type="title"/>
          </p:nvPr>
        </p:nvSpPr>
        <p:spPr bwMode="auto">
          <a:xfrm>
            <a:off x="866775" y="1071563"/>
            <a:ext cx="6524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v-SE" smtClean="0"/>
              <a:t>Klicka här för att ändra format</a:t>
            </a:r>
          </a:p>
        </p:txBody>
      </p:sp>
      <p:sp>
        <p:nvSpPr>
          <p:cNvPr id="1027" name="Rectangle 28"/>
          <p:cNvSpPr>
            <a:spLocks noGrp="1" noChangeArrowheads="1"/>
          </p:cNvSpPr>
          <p:nvPr>
            <p:ph type="body" idx="1"/>
          </p:nvPr>
        </p:nvSpPr>
        <p:spPr bwMode="auto">
          <a:xfrm>
            <a:off x="879475" y="2720975"/>
            <a:ext cx="654367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smtClean="0"/>
              <a:t>Klicka här för att ändra format på bakgrundstexten</a:t>
            </a:r>
          </a:p>
          <a:p>
            <a:pPr lvl="1"/>
            <a:r>
              <a:rPr lang="en-US" altLang="sv-SE" smtClean="0"/>
              <a:t>Nivå två</a:t>
            </a:r>
          </a:p>
          <a:p>
            <a:pPr lvl="2"/>
            <a:r>
              <a:rPr lang="en-US" altLang="sv-SE" smtClean="0"/>
              <a:t>Nivå tre</a:t>
            </a:r>
          </a:p>
          <a:p>
            <a:pPr lvl="3"/>
            <a:r>
              <a:rPr lang="en-US" altLang="sv-SE" smtClean="0"/>
              <a:t>Nivå fyra</a:t>
            </a:r>
          </a:p>
          <a:p>
            <a:pPr lvl="4"/>
            <a:r>
              <a:rPr lang="en-US" altLang="sv-SE" smtClean="0"/>
              <a:t>Nivå fem</a:t>
            </a:r>
          </a:p>
        </p:txBody>
      </p:sp>
      <p:sp>
        <p:nvSpPr>
          <p:cNvPr id="1034" name="Line 10"/>
          <p:cNvSpPr>
            <a:spLocks noChangeShapeType="1"/>
          </p:cNvSpPr>
          <p:nvPr/>
        </p:nvSpPr>
        <p:spPr bwMode="auto">
          <a:xfrm>
            <a:off x="539750" y="6248400"/>
            <a:ext cx="8064500" cy="0"/>
          </a:xfrm>
          <a:prstGeom prst="line">
            <a:avLst/>
          </a:prstGeom>
          <a:noFill/>
          <a:ln w="5080">
            <a:solidFill>
              <a:srgbClr val="CECFCB"/>
            </a:solidFill>
            <a:round/>
            <a:headEnd/>
            <a:tailEnd/>
          </a:ln>
          <a:effectLst/>
        </p:spPr>
        <p:txBody>
          <a:bodyPr/>
          <a:lstStyle/>
          <a:p>
            <a:pPr fontAlgn="base">
              <a:spcBef>
                <a:spcPct val="0"/>
              </a:spcBef>
              <a:spcAft>
                <a:spcPct val="0"/>
              </a:spcAft>
              <a:defRPr/>
            </a:pPr>
            <a:endParaRPr lang="sv-SE" dirty="0">
              <a:solidFill>
                <a:srgbClr val="000000"/>
              </a:solidFill>
            </a:endParaRPr>
          </a:p>
        </p:txBody>
      </p:sp>
      <p:sp>
        <p:nvSpPr>
          <p:cNvPr id="8" name="Text Box 11"/>
          <p:cNvSpPr txBox="1">
            <a:spLocks noChangeArrowheads="1"/>
          </p:cNvSpPr>
          <p:nvPr/>
        </p:nvSpPr>
        <p:spPr bwMode="auto">
          <a:xfrm>
            <a:off x="896938" y="6429375"/>
            <a:ext cx="5305425" cy="2444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sv-SE" sz="1000" dirty="0">
                <a:solidFill>
                  <a:srgbClr val="808080"/>
                </a:solidFill>
              </a:rPr>
              <a:t>Sid </a:t>
            </a:r>
            <a:fld id="{943BFF32-52D7-4EC2-899B-0DFD06EDB30D}" type="slidenum">
              <a:rPr lang="en-US" altLang="sv-SE" sz="1000">
                <a:solidFill>
                  <a:srgbClr val="808080"/>
                </a:solidFill>
              </a:rPr>
              <a:pPr eaLnBrk="1" fontAlgn="base" hangingPunct="1">
                <a:spcBef>
                  <a:spcPct val="0"/>
                </a:spcBef>
                <a:spcAft>
                  <a:spcPct val="0"/>
                </a:spcAft>
              </a:pPr>
              <a:t>‹#›</a:t>
            </a:fld>
            <a:r>
              <a:rPr lang="en-US" altLang="sv-SE" sz="1000" dirty="0">
                <a:solidFill>
                  <a:srgbClr val="808080"/>
                </a:solidFill>
              </a:rPr>
              <a:t> </a:t>
            </a:r>
            <a:r>
              <a:rPr lang="sv-SE" altLang="sv-SE" sz="1000" dirty="0">
                <a:solidFill>
                  <a:srgbClr val="808080"/>
                </a:solidFill>
              </a:rPr>
              <a:t>|</a:t>
            </a:r>
            <a:r>
              <a:rPr lang="en-US" altLang="sv-SE" sz="1000" dirty="0">
                <a:solidFill>
                  <a:srgbClr val="808080"/>
                </a:solidFill>
              </a:rPr>
              <a:t> </a:t>
            </a:r>
            <a:r>
              <a:rPr lang="sv-SE" altLang="sv-SE" sz="1000" dirty="0">
                <a:solidFill>
                  <a:srgbClr val="808080"/>
                </a:solidFill>
              </a:rPr>
              <a:t>Lantbrukarnas Riksförbund </a:t>
            </a:r>
          </a:p>
        </p:txBody>
      </p:sp>
      <p:pic>
        <p:nvPicPr>
          <p:cNvPr id="1038" name="Picture 14" descr="LRF"/>
          <p:cNvPicPr>
            <a:picLocks noChangeAspect="1" noChangeArrowheads="1"/>
          </p:cNvPicPr>
          <p:nvPr/>
        </p:nvPicPr>
        <p:blipFill>
          <a:blip r:embed="rId15" cstate="print">
            <a:extLst>
              <a:ext uri="{28A0092B-C50C-407E-A947-70E740481C1C}">
                <a14:useLocalDpi xmlns:a14="http://schemas.microsoft.com/office/drawing/2010/main" val="0"/>
              </a:ext>
            </a:extLst>
          </a:blip>
          <a:srcRect r="67393"/>
          <a:stretch>
            <a:fillRect/>
          </a:stretch>
        </p:blipFill>
        <p:spPr bwMode="auto">
          <a:xfrm>
            <a:off x="7659688" y="6332538"/>
            <a:ext cx="498475" cy="41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213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400">
          <a:solidFill>
            <a:schemeClr val="tx2"/>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5pPr>
      <a:lvl6pPr marL="457200" algn="l" rtl="0" fontAlgn="base">
        <a:spcBef>
          <a:spcPct val="0"/>
        </a:spcBef>
        <a:spcAft>
          <a:spcPct val="0"/>
        </a:spcAft>
        <a:defRPr sz="3400">
          <a:solidFill>
            <a:schemeClr val="tx2"/>
          </a:solidFill>
          <a:latin typeface="Arial" pitchFamily="-109" charset="0"/>
        </a:defRPr>
      </a:lvl6pPr>
      <a:lvl7pPr marL="914400" algn="l" rtl="0" fontAlgn="base">
        <a:spcBef>
          <a:spcPct val="0"/>
        </a:spcBef>
        <a:spcAft>
          <a:spcPct val="0"/>
        </a:spcAft>
        <a:defRPr sz="3400">
          <a:solidFill>
            <a:schemeClr val="tx2"/>
          </a:solidFill>
          <a:latin typeface="Arial" pitchFamily="-109" charset="0"/>
        </a:defRPr>
      </a:lvl7pPr>
      <a:lvl8pPr marL="1371600" algn="l" rtl="0" fontAlgn="base">
        <a:spcBef>
          <a:spcPct val="0"/>
        </a:spcBef>
        <a:spcAft>
          <a:spcPct val="0"/>
        </a:spcAft>
        <a:defRPr sz="3400">
          <a:solidFill>
            <a:schemeClr val="tx2"/>
          </a:solidFill>
          <a:latin typeface="Arial" pitchFamily="-109" charset="0"/>
        </a:defRPr>
      </a:lvl8pPr>
      <a:lvl9pPr marL="1828800" algn="l" rtl="0" fontAlgn="base">
        <a:spcBef>
          <a:spcPct val="0"/>
        </a:spcBef>
        <a:spcAft>
          <a:spcPct val="0"/>
        </a:spcAft>
        <a:defRPr sz="3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Bildobjekt 9" descr="Overbild_skog_ake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5"/>
          <p:cNvSpPr>
            <a:spLocks noGrp="1" noChangeArrowheads="1"/>
          </p:cNvSpPr>
          <p:nvPr>
            <p:ph type="title"/>
          </p:nvPr>
        </p:nvSpPr>
        <p:spPr bwMode="auto">
          <a:xfrm>
            <a:off x="866775" y="1071563"/>
            <a:ext cx="6524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v-SE" smtClean="0"/>
              <a:t>Klicka här för att ändra format</a:t>
            </a:r>
          </a:p>
        </p:txBody>
      </p:sp>
      <p:sp>
        <p:nvSpPr>
          <p:cNvPr id="1027" name="Rectangle 28"/>
          <p:cNvSpPr>
            <a:spLocks noGrp="1" noChangeArrowheads="1"/>
          </p:cNvSpPr>
          <p:nvPr>
            <p:ph type="body" idx="1"/>
          </p:nvPr>
        </p:nvSpPr>
        <p:spPr bwMode="auto">
          <a:xfrm>
            <a:off x="879475" y="2720975"/>
            <a:ext cx="654367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smtClean="0"/>
              <a:t>Klicka här för att ändra format på bakgrundstexten</a:t>
            </a:r>
          </a:p>
          <a:p>
            <a:pPr lvl="1"/>
            <a:r>
              <a:rPr lang="en-US" altLang="sv-SE" smtClean="0"/>
              <a:t>Nivå två</a:t>
            </a:r>
          </a:p>
          <a:p>
            <a:pPr lvl="2"/>
            <a:r>
              <a:rPr lang="en-US" altLang="sv-SE" smtClean="0"/>
              <a:t>Nivå tre</a:t>
            </a:r>
          </a:p>
          <a:p>
            <a:pPr lvl="3"/>
            <a:r>
              <a:rPr lang="en-US" altLang="sv-SE" smtClean="0"/>
              <a:t>Nivå fyra</a:t>
            </a:r>
          </a:p>
          <a:p>
            <a:pPr lvl="4"/>
            <a:r>
              <a:rPr lang="en-US" altLang="sv-SE" smtClean="0"/>
              <a:t>Nivå fem</a:t>
            </a:r>
          </a:p>
        </p:txBody>
      </p:sp>
      <p:sp>
        <p:nvSpPr>
          <p:cNvPr id="1034" name="Line 10"/>
          <p:cNvSpPr>
            <a:spLocks noChangeShapeType="1"/>
          </p:cNvSpPr>
          <p:nvPr/>
        </p:nvSpPr>
        <p:spPr bwMode="auto">
          <a:xfrm>
            <a:off x="539750" y="6248400"/>
            <a:ext cx="8064500" cy="0"/>
          </a:xfrm>
          <a:prstGeom prst="line">
            <a:avLst/>
          </a:prstGeom>
          <a:noFill/>
          <a:ln w="5080">
            <a:solidFill>
              <a:srgbClr val="CECFCB"/>
            </a:solidFill>
            <a:round/>
            <a:headEnd/>
            <a:tailEnd/>
          </a:ln>
          <a:effectLst/>
        </p:spPr>
        <p:txBody>
          <a:bodyPr/>
          <a:lstStyle/>
          <a:p>
            <a:pPr fontAlgn="base">
              <a:spcBef>
                <a:spcPct val="0"/>
              </a:spcBef>
              <a:spcAft>
                <a:spcPct val="0"/>
              </a:spcAft>
              <a:defRPr/>
            </a:pPr>
            <a:endParaRPr lang="sv-SE" dirty="0">
              <a:solidFill>
                <a:srgbClr val="000000"/>
              </a:solidFill>
            </a:endParaRPr>
          </a:p>
        </p:txBody>
      </p:sp>
      <p:sp>
        <p:nvSpPr>
          <p:cNvPr id="8" name="Text Box 11"/>
          <p:cNvSpPr txBox="1">
            <a:spLocks noChangeArrowheads="1"/>
          </p:cNvSpPr>
          <p:nvPr/>
        </p:nvSpPr>
        <p:spPr bwMode="auto">
          <a:xfrm>
            <a:off x="896938" y="6429375"/>
            <a:ext cx="5305425" cy="2444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sv-SE" sz="1000" dirty="0">
                <a:solidFill>
                  <a:srgbClr val="808080"/>
                </a:solidFill>
              </a:rPr>
              <a:t>Sid </a:t>
            </a:r>
            <a:fld id="{943BFF32-52D7-4EC2-899B-0DFD06EDB30D}" type="slidenum">
              <a:rPr lang="en-US" altLang="sv-SE" sz="1000">
                <a:solidFill>
                  <a:srgbClr val="808080"/>
                </a:solidFill>
              </a:rPr>
              <a:pPr eaLnBrk="1" fontAlgn="base" hangingPunct="1">
                <a:spcBef>
                  <a:spcPct val="0"/>
                </a:spcBef>
                <a:spcAft>
                  <a:spcPct val="0"/>
                </a:spcAft>
              </a:pPr>
              <a:t>‹#›</a:t>
            </a:fld>
            <a:r>
              <a:rPr lang="en-US" altLang="sv-SE" sz="1000" dirty="0">
                <a:solidFill>
                  <a:srgbClr val="808080"/>
                </a:solidFill>
              </a:rPr>
              <a:t> </a:t>
            </a:r>
            <a:r>
              <a:rPr lang="sv-SE" altLang="sv-SE" sz="1000" dirty="0">
                <a:solidFill>
                  <a:srgbClr val="808080"/>
                </a:solidFill>
              </a:rPr>
              <a:t>|</a:t>
            </a:r>
            <a:r>
              <a:rPr lang="en-US" altLang="sv-SE" sz="1000" dirty="0">
                <a:solidFill>
                  <a:srgbClr val="808080"/>
                </a:solidFill>
              </a:rPr>
              <a:t> </a:t>
            </a:r>
            <a:r>
              <a:rPr lang="sv-SE" altLang="sv-SE" sz="1000" dirty="0">
                <a:solidFill>
                  <a:srgbClr val="808080"/>
                </a:solidFill>
              </a:rPr>
              <a:t>Lantbrukarnas Riksförbund </a:t>
            </a:r>
          </a:p>
        </p:txBody>
      </p:sp>
      <p:pic>
        <p:nvPicPr>
          <p:cNvPr id="1038" name="Picture 14" descr="LRF"/>
          <p:cNvPicPr>
            <a:picLocks noChangeAspect="1" noChangeArrowheads="1"/>
          </p:cNvPicPr>
          <p:nvPr/>
        </p:nvPicPr>
        <p:blipFill>
          <a:blip r:embed="rId15" cstate="print">
            <a:extLst>
              <a:ext uri="{28A0092B-C50C-407E-A947-70E740481C1C}">
                <a14:useLocalDpi xmlns:a14="http://schemas.microsoft.com/office/drawing/2010/main" val="0"/>
              </a:ext>
            </a:extLst>
          </a:blip>
          <a:srcRect r="67393"/>
          <a:stretch>
            <a:fillRect/>
          </a:stretch>
        </p:blipFill>
        <p:spPr bwMode="auto">
          <a:xfrm>
            <a:off x="7659688" y="6332538"/>
            <a:ext cx="498475" cy="41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6189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3400">
          <a:solidFill>
            <a:schemeClr val="tx2"/>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5pPr>
      <a:lvl6pPr marL="457200" algn="l" rtl="0" fontAlgn="base">
        <a:spcBef>
          <a:spcPct val="0"/>
        </a:spcBef>
        <a:spcAft>
          <a:spcPct val="0"/>
        </a:spcAft>
        <a:defRPr sz="3400">
          <a:solidFill>
            <a:schemeClr val="tx2"/>
          </a:solidFill>
          <a:latin typeface="Arial" pitchFamily="-109" charset="0"/>
        </a:defRPr>
      </a:lvl6pPr>
      <a:lvl7pPr marL="914400" algn="l" rtl="0" fontAlgn="base">
        <a:spcBef>
          <a:spcPct val="0"/>
        </a:spcBef>
        <a:spcAft>
          <a:spcPct val="0"/>
        </a:spcAft>
        <a:defRPr sz="3400">
          <a:solidFill>
            <a:schemeClr val="tx2"/>
          </a:solidFill>
          <a:latin typeface="Arial" pitchFamily="-109" charset="0"/>
        </a:defRPr>
      </a:lvl7pPr>
      <a:lvl8pPr marL="1371600" algn="l" rtl="0" fontAlgn="base">
        <a:spcBef>
          <a:spcPct val="0"/>
        </a:spcBef>
        <a:spcAft>
          <a:spcPct val="0"/>
        </a:spcAft>
        <a:defRPr sz="3400">
          <a:solidFill>
            <a:schemeClr val="tx2"/>
          </a:solidFill>
          <a:latin typeface="Arial" pitchFamily="-109" charset="0"/>
        </a:defRPr>
      </a:lvl8pPr>
      <a:lvl9pPr marL="1828800" algn="l" rtl="0" fontAlgn="base">
        <a:spcBef>
          <a:spcPct val="0"/>
        </a:spcBef>
        <a:spcAft>
          <a:spcPct val="0"/>
        </a:spcAft>
        <a:defRPr sz="3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Bildobjekt 9" descr="Overbild_skog_ake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5"/>
          <p:cNvSpPr>
            <a:spLocks noGrp="1" noChangeArrowheads="1"/>
          </p:cNvSpPr>
          <p:nvPr>
            <p:ph type="title"/>
          </p:nvPr>
        </p:nvSpPr>
        <p:spPr bwMode="auto">
          <a:xfrm>
            <a:off x="866775" y="1071563"/>
            <a:ext cx="6524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v-SE" smtClean="0"/>
              <a:t>Klicka här för att ändra format</a:t>
            </a:r>
          </a:p>
        </p:txBody>
      </p:sp>
      <p:sp>
        <p:nvSpPr>
          <p:cNvPr id="1027" name="Rectangle 28"/>
          <p:cNvSpPr>
            <a:spLocks noGrp="1" noChangeArrowheads="1"/>
          </p:cNvSpPr>
          <p:nvPr>
            <p:ph type="body" idx="1"/>
          </p:nvPr>
        </p:nvSpPr>
        <p:spPr bwMode="auto">
          <a:xfrm>
            <a:off x="879475" y="2720975"/>
            <a:ext cx="654367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smtClean="0"/>
              <a:t>Klicka här för att ändra format på bakgrundstexten</a:t>
            </a:r>
          </a:p>
          <a:p>
            <a:pPr lvl="1"/>
            <a:r>
              <a:rPr lang="en-US" altLang="sv-SE" smtClean="0"/>
              <a:t>Nivå två</a:t>
            </a:r>
          </a:p>
          <a:p>
            <a:pPr lvl="2"/>
            <a:r>
              <a:rPr lang="en-US" altLang="sv-SE" smtClean="0"/>
              <a:t>Nivå tre</a:t>
            </a:r>
          </a:p>
          <a:p>
            <a:pPr lvl="3"/>
            <a:r>
              <a:rPr lang="en-US" altLang="sv-SE" smtClean="0"/>
              <a:t>Nivå fyra</a:t>
            </a:r>
          </a:p>
          <a:p>
            <a:pPr lvl="4"/>
            <a:r>
              <a:rPr lang="en-US" altLang="sv-SE" smtClean="0"/>
              <a:t>Nivå fem</a:t>
            </a:r>
          </a:p>
        </p:txBody>
      </p:sp>
      <p:sp>
        <p:nvSpPr>
          <p:cNvPr id="1034" name="Line 10"/>
          <p:cNvSpPr>
            <a:spLocks noChangeShapeType="1"/>
          </p:cNvSpPr>
          <p:nvPr/>
        </p:nvSpPr>
        <p:spPr bwMode="auto">
          <a:xfrm>
            <a:off x="539750" y="6248400"/>
            <a:ext cx="8064500" cy="0"/>
          </a:xfrm>
          <a:prstGeom prst="line">
            <a:avLst/>
          </a:prstGeom>
          <a:noFill/>
          <a:ln w="5080">
            <a:solidFill>
              <a:srgbClr val="CECFCB"/>
            </a:solidFill>
            <a:round/>
            <a:headEnd/>
            <a:tailEnd/>
          </a:ln>
          <a:effectLst/>
        </p:spPr>
        <p:txBody>
          <a:bodyPr/>
          <a:lstStyle/>
          <a:p>
            <a:pPr fontAlgn="base">
              <a:spcBef>
                <a:spcPct val="0"/>
              </a:spcBef>
              <a:spcAft>
                <a:spcPct val="0"/>
              </a:spcAft>
              <a:defRPr/>
            </a:pPr>
            <a:endParaRPr lang="sv-SE" dirty="0">
              <a:solidFill>
                <a:srgbClr val="000000"/>
              </a:solidFill>
            </a:endParaRPr>
          </a:p>
        </p:txBody>
      </p:sp>
      <p:sp>
        <p:nvSpPr>
          <p:cNvPr id="8" name="Text Box 11"/>
          <p:cNvSpPr txBox="1">
            <a:spLocks noChangeArrowheads="1"/>
          </p:cNvSpPr>
          <p:nvPr/>
        </p:nvSpPr>
        <p:spPr bwMode="auto">
          <a:xfrm>
            <a:off x="896938" y="6429375"/>
            <a:ext cx="5305425" cy="2444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sv-SE" sz="1000" dirty="0">
                <a:solidFill>
                  <a:srgbClr val="808080"/>
                </a:solidFill>
              </a:rPr>
              <a:t>Sid </a:t>
            </a:r>
            <a:fld id="{943BFF32-52D7-4EC2-899B-0DFD06EDB30D}" type="slidenum">
              <a:rPr lang="en-US" altLang="sv-SE" sz="1000">
                <a:solidFill>
                  <a:srgbClr val="808080"/>
                </a:solidFill>
              </a:rPr>
              <a:pPr eaLnBrk="1" fontAlgn="base" hangingPunct="1">
                <a:spcBef>
                  <a:spcPct val="0"/>
                </a:spcBef>
                <a:spcAft>
                  <a:spcPct val="0"/>
                </a:spcAft>
              </a:pPr>
              <a:t>‹#›</a:t>
            </a:fld>
            <a:r>
              <a:rPr lang="en-US" altLang="sv-SE" sz="1000" dirty="0">
                <a:solidFill>
                  <a:srgbClr val="808080"/>
                </a:solidFill>
              </a:rPr>
              <a:t> </a:t>
            </a:r>
            <a:r>
              <a:rPr lang="sv-SE" altLang="sv-SE" sz="1000" dirty="0">
                <a:solidFill>
                  <a:srgbClr val="808080"/>
                </a:solidFill>
              </a:rPr>
              <a:t>|</a:t>
            </a:r>
            <a:r>
              <a:rPr lang="en-US" altLang="sv-SE" sz="1000" dirty="0">
                <a:solidFill>
                  <a:srgbClr val="808080"/>
                </a:solidFill>
              </a:rPr>
              <a:t> </a:t>
            </a:r>
            <a:r>
              <a:rPr lang="sv-SE" altLang="sv-SE" sz="1000" dirty="0">
                <a:solidFill>
                  <a:srgbClr val="808080"/>
                </a:solidFill>
              </a:rPr>
              <a:t>Lantbrukarnas Riksförbund </a:t>
            </a:r>
          </a:p>
        </p:txBody>
      </p:sp>
      <p:pic>
        <p:nvPicPr>
          <p:cNvPr id="1038" name="Picture 14" descr="LRF"/>
          <p:cNvPicPr>
            <a:picLocks noChangeAspect="1" noChangeArrowheads="1"/>
          </p:cNvPicPr>
          <p:nvPr/>
        </p:nvPicPr>
        <p:blipFill>
          <a:blip r:embed="rId15" cstate="print">
            <a:extLst>
              <a:ext uri="{28A0092B-C50C-407E-A947-70E740481C1C}">
                <a14:useLocalDpi xmlns:a14="http://schemas.microsoft.com/office/drawing/2010/main" val="0"/>
              </a:ext>
            </a:extLst>
          </a:blip>
          <a:srcRect r="67393"/>
          <a:stretch>
            <a:fillRect/>
          </a:stretch>
        </p:blipFill>
        <p:spPr bwMode="auto">
          <a:xfrm>
            <a:off x="7659688" y="6332538"/>
            <a:ext cx="498475" cy="41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0225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0" fontAlgn="base" hangingPunct="0">
        <a:spcBef>
          <a:spcPct val="0"/>
        </a:spcBef>
        <a:spcAft>
          <a:spcPct val="0"/>
        </a:spcAft>
        <a:defRPr sz="3400">
          <a:solidFill>
            <a:schemeClr val="tx2"/>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5pPr>
      <a:lvl6pPr marL="457200" algn="l" rtl="0" fontAlgn="base">
        <a:spcBef>
          <a:spcPct val="0"/>
        </a:spcBef>
        <a:spcAft>
          <a:spcPct val="0"/>
        </a:spcAft>
        <a:defRPr sz="3400">
          <a:solidFill>
            <a:schemeClr val="tx2"/>
          </a:solidFill>
          <a:latin typeface="Arial" pitchFamily="-109" charset="0"/>
        </a:defRPr>
      </a:lvl6pPr>
      <a:lvl7pPr marL="914400" algn="l" rtl="0" fontAlgn="base">
        <a:spcBef>
          <a:spcPct val="0"/>
        </a:spcBef>
        <a:spcAft>
          <a:spcPct val="0"/>
        </a:spcAft>
        <a:defRPr sz="3400">
          <a:solidFill>
            <a:schemeClr val="tx2"/>
          </a:solidFill>
          <a:latin typeface="Arial" pitchFamily="-109" charset="0"/>
        </a:defRPr>
      </a:lvl7pPr>
      <a:lvl8pPr marL="1371600" algn="l" rtl="0" fontAlgn="base">
        <a:spcBef>
          <a:spcPct val="0"/>
        </a:spcBef>
        <a:spcAft>
          <a:spcPct val="0"/>
        </a:spcAft>
        <a:defRPr sz="3400">
          <a:solidFill>
            <a:schemeClr val="tx2"/>
          </a:solidFill>
          <a:latin typeface="Arial" pitchFamily="-109" charset="0"/>
        </a:defRPr>
      </a:lvl8pPr>
      <a:lvl9pPr marL="1828800" algn="l" rtl="0" fontAlgn="base">
        <a:spcBef>
          <a:spcPct val="0"/>
        </a:spcBef>
        <a:spcAft>
          <a:spcPct val="0"/>
        </a:spcAft>
        <a:defRPr sz="3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Bildobjekt 9" descr="Overbild_skog_ake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5"/>
          <p:cNvSpPr>
            <a:spLocks noGrp="1" noChangeArrowheads="1"/>
          </p:cNvSpPr>
          <p:nvPr>
            <p:ph type="title"/>
          </p:nvPr>
        </p:nvSpPr>
        <p:spPr bwMode="auto">
          <a:xfrm>
            <a:off x="866775" y="1071563"/>
            <a:ext cx="6524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v-SE" smtClean="0"/>
              <a:t>Klicka här för att ändra format</a:t>
            </a:r>
          </a:p>
        </p:txBody>
      </p:sp>
      <p:sp>
        <p:nvSpPr>
          <p:cNvPr id="1027" name="Rectangle 28"/>
          <p:cNvSpPr>
            <a:spLocks noGrp="1" noChangeArrowheads="1"/>
          </p:cNvSpPr>
          <p:nvPr>
            <p:ph type="body" idx="1"/>
          </p:nvPr>
        </p:nvSpPr>
        <p:spPr bwMode="auto">
          <a:xfrm>
            <a:off x="879475" y="2720975"/>
            <a:ext cx="654367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smtClean="0"/>
              <a:t>Klicka här för att ändra format på bakgrundstexten</a:t>
            </a:r>
          </a:p>
          <a:p>
            <a:pPr lvl="1"/>
            <a:r>
              <a:rPr lang="en-US" altLang="sv-SE" smtClean="0"/>
              <a:t>Nivå två</a:t>
            </a:r>
          </a:p>
          <a:p>
            <a:pPr lvl="2"/>
            <a:r>
              <a:rPr lang="en-US" altLang="sv-SE" smtClean="0"/>
              <a:t>Nivå tre</a:t>
            </a:r>
          </a:p>
          <a:p>
            <a:pPr lvl="3"/>
            <a:r>
              <a:rPr lang="en-US" altLang="sv-SE" smtClean="0"/>
              <a:t>Nivå fyra</a:t>
            </a:r>
          </a:p>
          <a:p>
            <a:pPr lvl="4"/>
            <a:r>
              <a:rPr lang="en-US" altLang="sv-SE" smtClean="0"/>
              <a:t>Nivå fem</a:t>
            </a:r>
          </a:p>
        </p:txBody>
      </p:sp>
      <p:sp>
        <p:nvSpPr>
          <p:cNvPr id="1034" name="Line 10"/>
          <p:cNvSpPr>
            <a:spLocks noChangeShapeType="1"/>
          </p:cNvSpPr>
          <p:nvPr/>
        </p:nvSpPr>
        <p:spPr bwMode="auto">
          <a:xfrm>
            <a:off x="539750" y="6248400"/>
            <a:ext cx="8064500" cy="0"/>
          </a:xfrm>
          <a:prstGeom prst="line">
            <a:avLst/>
          </a:prstGeom>
          <a:noFill/>
          <a:ln w="5080">
            <a:solidFill>
              <a:srgbClr val="CECFCB"/>
            </a:solidFill>
            <a:round/>
            <a:headEnd/>
            <a:tailEnd/>
          </a:ln>
          <a:effectLst/>
        </p:spPr>
        <p:txBody>
          <a:bodyPr/>
          <a:lstStyle/>
          <a:p>
            <a:pPr fontAlgn="base">
              <a:spcBef>
                <a:spcPct val="0"/>
              </a:spcBef>
              <a:spcAft>
                <a:spcPct val="0"/>
              </a:spcAft>
              <a:defRPr/>
            </a:pPr>
            <a:endParaRPr lang="sv-SE" dirty="0">
              <a:solidFill>
                <a:srgbClr val="000000"/>
              </a:solidFill>
            </a:endParaRPr>
          </a:p>
        </p:txBody>
      </p:sp>
      <p:sp>
        <p:nvSpPr>
          <p:cNvPr id="8" name="Text Box 11"/>
          <p:cNvSpPr txBox="1">
            <a:spLocks noChangeArrowheads="1"/>
          </p:cNvSpPr>
          <p:nvPr/>
        </p:nvSpPr>
        <p:spPr bwMode="auto">
          <a:xfrm>
            <a:off x="896938" y="6429375"/>
            <a:ext cx="5305425" cy="2444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sv-SE" sz="1000" dirty="0">
                <a:solidFill>
                  <a:srgbClr val="808080"/>
                </a:solidFill>
              </a:rPr>
              <a:t>Sid </a:t>
            </a:r>
            <a:fld id="{943BFF32-52D7-4EC2-899B-0DFD06EDB30D}" type="slidenum">
              <a:rPr lang="en-US" altLang="sv-SE" sz="1000">
                <a:solidFill>
                  <a:srgbClr val="808080"/>
                </a:solidFill>
              </a:rPr>
              <a:pPr eaLnBrk="1" fontAlgn="base" hangingPunct="1">
                <a:spcBef>
                  <a:spcPct val="0"/>
                </a:spcBef>
                <a:spcAft>
                  <a:spcPct val="0"/>
                </a:spcAft>
              </a:pPr>
              <a:t>‹#›</a:t>
            </a:fld>
            <a:r>
              <a:rPr lang="en-US" altLang="sv-SE" sz="1000" dirty="0">
                <a:solidFill>
                  <a:srgbClr val="808080"/>
                </a:solidFill>
              </a:rPr>
              <a:t> </a:t>
            </a:r>
            <a:r>
              <a:rPr lang="sv-SE" altLang="sv-SE" sz="1000" dirty="0">
                <a:solidFill>
                  <a:srgbClr val="808080"/>
                </a:solidFill>
              </a:rPr>
              <a:t>|</a:t>
            </a:r>
            <a:r>
              <a:rPr lang="en-US" altLang="sv-SE" sz="1000" dirty="0">
                <a:solidFill>
                  <a:srgbClr val="808080"/>
                </a:solidFill>
              </a:rPr>
              <a:t> </a:t>
            </a:r>
            <a:r>
              <a:rPr lang="sv-SE" altLang="sv-SE" sz="1000" dirty="0">
                <a:solidFill>
                  <a:srgbClr val="808080"/>
                </a:solidFill>
              </a:rPr>
              <a:t>Lantbrukarnas Riksförbund </a:t>
            </a:r>
          </a:p>
        </p:txBody>
      </p:sp>
      <p:pic>
        <p:nvPicPr>
          <p:cNvPr id="1038" name="Picture 14" descr="LRF"/>
          <p:cNvPicPr>
            <a:picLocks noChangeAspect="1" noChangeArrowheads="1"/>
          </p:cNvPicPr>
          <p:nvPr/>
        </p:nvPicPr>
        <p:blipFill>
          <a:blip r:embed="rId15" cstate="print">
            <a:extLst>
              <a:ext uri="{28A0092B-C50C-407E-A947-70E740481C1C}">
                <a14:useLocalDpi xmlns:a14="http://schemas.microsoft.com/office/drawing/2010/main" val="0"/>
              </a:ext>
            </a:extLst>
          </a:blip>
          <a:srcRect r="67393"/>
          <a:stretch>
            <a:fillRect/>
          </a:stretch>
        </p:blipFill>
        <p:spPr bwMode="auto">
          <a:xfrm>
            <a:off x="7659688" y="6332538"/>
            <a:ext cx="498475" cy="41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1829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spcBef>
          <a:spcPct val="0"/>
        </a:spcBef>
        <a:spcAft>
          <a:spcPct val="0"/>
        </a:spcAft>
        <a:defRPr sz="3400">
          <a:solidFill>
            <a:schemeClr val="tx2"/>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5pPr>
      <a:lvl6pPr marL="457200" algn="l" rtl="0" fontAlgn="base">
        <a:spcBef>
          <a:spcPct val="0"/>
        </a:spcBef>
        <a:spcAft>
          <a:spcPct val="0"/>
        </a:spcAft>
        <a:defRPr sz="3400">
          <a:solidFill>
            <a:schemeClr val="tx2"/>
          </a:solidFill>
          <a:latin typeface="Arial" pitchFamily="-109" charset="0"/>
        </a:defRPr>
      </a:lvl6pPr>
      <a:lvl7pPr marL="914400" algn="l" rtl="0" fontAlgn="base">
        <a:spcBef>
          <a:spcPct val="0"/>
        </a:spcBef>
        <a:spcAft>
          <a:spcPct val="0"/>
        </a:spcAft>
        <a:defRPr sz="3400">
          <a:solidFill>
            <a:schemeClr val="tx2"/>
          </a:solidFill>
          <a:latin typeface="Arial" pitchFamily="-109" charset="0"/>
        </a:defRPr>
      </a:lvl7pPr>
      <a:lvl8pPr marL="1371600" algn="l" rtl="0" fontAlgn="base">
        <a:spcBef>
          <a:spcPct val="0"/>
        </a:spcBef>
        <a:spcAft>
          <a:spcPct val="0"/>
        </a:spcAft>
        <a:defRPr sz="3400">
          <a:solidFill>
            <a:schemeClr val="tx2"/>
          </a:solidFill>
          <a:latin typeface="Arial" pitchFamily="-109" charset="0"/>
        </a:defRPr>
      </a:lvl8pPr>
      <a:lvl9pPr marL="1828800" algn="l" rtl="0" fontAlgn="base">
        <a:spcBef>
          <a:spcPct val="0"/>
        </a:spcBef>
        <a:spcAft>
          <a:spcPct val="0"/>
        </a:spcAft>
        <a:defRPr sz="3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Bildobjekt 9" descr="Overbild_skog_ake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5"/>
          <p:cNvSpPr>
            <a:spLocks noGrp="1" noChangeArrowheads="1"/>
          </p:cNvSpPr>
          <p:nvPr>
            <p:ph type="title"/>
          </p:nvPr>
        </p:nvSpPr>
        <p:spPr bwMode="auto">
          <a:xfrm>
            <a:off x="866775" y="1071563"/>
            <a:ext cx="6524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v-SE" smtClean="0"/>
              <a:t>Klicka här för att ändra format</a:t>
            </a:r>
          </a:p>
        </p:txBody>
      </p:sp>
      <p:sp>
        <p:nvSpPr>
          <p:cNvPr id="1027" name="Rectangle 28"/>
          <p:cNvSpPr>
            <a:spLocks noGrp="1" noChangeArrowheads="1"/>
          </p:cNvSpPr>
          <p:nvPr>
            <p:ph type="body" idx="1"/>
          </p:nvPr>
        </p:nvSpPr>
        <p:spPr bwMode="auto">
          <a:xfrm>
            <a:off x="879475" y="2720975"/>
            <a:ext cx="654367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smtClean="0"/>
              <a:t>Klicka här för att ändra format på bakgrundstexten</a:t>
            </a:r>
          </a:p>
          <a:p>
            <a:pPr lvl="1"/>
            <a:r>
              <a:rPr lang="en-US" altLang="sv-SE" smtClean="0"/>
              <a:t>Nivå två</a:t>
            </a:r>
          </a:p>
          <a:p>
            <a:pPr lvl="2"/>
            <a:r>
              <a:rPr lang="en-US" altLang="sv-SE" smtClean="0"/>
              <a:t>Nivå tre</a:t>
            </a:r>
          </a:p>
          <a:p>
            <a:pPr lvl="3"/>
            <a:r>
              <a:rPr lang="en-US" altLang="sv-SE" smtClean="0"/>
              <a:t>Nivå fyra</a:t>
            </a:r>
          </a:p>
          <a:p>
            <a:pPr lvl="4"/>
            <a:r>
              <a:rPr lang="en-US" altLang="sv-SE" smtClean="0"/>
              <a:t>Nivå fem</a:t>
            </a:r>
          </a:p>
        </p:txBody>
      </p:sp>
      <p:sp>
        <p:nvSpPr>
          <p:cNvPr id="1034" name="Line 10"/>
          <p:cNvSpPr>
            <a:spLocks noChangeShapeType="1"/>
          </p:cNvSpPr>
          <p:nvPr/>
        </p:nvSpPr>
        <p:spPr bwMode="auto">
          <a:xfrm>
            <a:off x="539750" y="6248400"/>
            <a:ext cx="8064500" cy="0"/>
          </a:xfrm>
          <a:prstGeom prst="line">
            <a:avLst/>
          </a:prstGeom>
          <a:noFill/>
          <a:ln w="5080">
            <a:solidFill>
              <a:srgbClr val="CECFCB"/>
            </a:solidFill>
            <a:round/>
            <a:headEnd/>
            <a:tailEnd/>
          </a:ln>
          <a:effectLst/>
        </p:spPr>
        <p:txBody>
          <a:bodyPr/>
          <a:lstStyle/>
          <a:p>
            <a:pPr fontAlgn="base">
              <a:spcBef>
                <a:spcPct val="0"/>
              </a:spcBef>
              <a:spcAft>
                <a:spcPct val="0"/>
              </a:spcAft>
              <a:defRPr/>
            </a:pPr>
            <a:endParaRPr lang="sv-SE" dirty="0">
              <a:solidFill>
                <a:srgbClr val="000000"/>
              </a:solidFill>
            </a:endParaRPr>
          </a:p>
        </p:txBody>
      </p:sp>
      <p:sp>
        <p:nvSpPr>
          <p:cNvPr id="8" name="Text Box 11"/>
          <p:cNvSpPr txBox="1">
            <a:spLocks noChangeArrowheads="1"/>
          </p:cNvSpPr>
          <p:nvPr/>
        </p:nvSpPr>
        <p:spPr bwMode="auto">
          <a:xfrm>
            <a:off x="896938" y="6429375"/>
            <a:ext cx="5305425" cy="2444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fontAlgn="base" hangingPunct="1">
              <a:spcBef>
                <a:spcPct val="0"/>
              </a:spcBef>
              <a:spcAft>
                <a:spcPct val="0"/>
              </a:spcAft>
            </a:pPr>
            <a:r>
              <a:rPr lang="en-US" altLang="sv-SE" sz="1000" dirty="0">
                <a:solidFill>
                  <a:srgbClr val="808080"/>
                </a:solidFill>
              </a:rPr>
              <a:t>Sid </a:t>
            </a:r>
            <a:fld id="{943BFF32-52D7-4EC2-899B-0DFD06EDB30D}" type="slidenum">
              <a:rPr lang="en-US" altLang="sv-SE" sz="1000">
                <a:solidFill>
                  <a:srgbClr val="808080"/>
                </a:solidFill>
              </a:rPr>
              <a:pPr eaLnBrk="1" fontAlgn="base" hangingPunct="1">
                <a:spcBef>
                  <a:spcPct val="0"/>
                </a:spcBef>
                <a:spcAft>
                  <a:spcPct val="0"/>
                </a:spcAft>
              </a:pPr>
              <a:t>‹#›</a:t>
            </a:fld>
            <a:r>
              <a:rPr lang="en-US" altLang="sv-SE" sz="1000" dirty="0">
                <a:solidFill>
                  <a:srgbClr val="808080"/>
                </a:solidFill>
              </a:rPr>
              <a:t> </a:t>
            </a:r>
            <a:r>
              <a:rPr lang="sv-SE" altLang="sv-SE" sz="1000" dirty="0">
                <a:solidFill>
                  <a:srgbClr val="808080"/>
                </a:solidFill>
              </a:rPr>
              <a:t>|</a:t>
            </a:r>
            <a:r>
              <a:rPr lang="en-US" altLang="sv-SE" sz="1000" dirty="0">
                <a:solidFill>
                  <a:srgbClr val="808080"/>
                </a:solidFill>
              </a:rPr>
              <a:t> </a:t>
            </a:r>
            <a:r>
              <a:rPr lang="sv-SE" altLang="sv-SE" sz="1000" dirty="0">
                <a:solidFill>
                  <a:srgbClr val="808080"/>
                </a:solidFill>
              </a:rPr>
              <a:t>Lantbrukarnas Riksförbund </a:t>
            </a:r>
          </a:p>
        </p:txBody>
      </p:sp>
      <p:pic>
        <p:nvPicPr>
          <p:cNvPr id="1038" name="Picture 14" descr="LRF"/>
          <p:cNvPicPr>
            <a:picLocks noChangeAspect="1" noChangeArrowheads="1"/>
          </p:cNvPicPr>
          <p:nvPr/>
        </p:nvPicPr>
        <p:blipFill>
          <a:blip r:embed="rId15" cstate="print">
            <a:extLst>
              <a:ext uri="{28A0092B-C50C-407E-A947-70E740481C1C}">
                <a14:useLocalDpi xmlns:a14="http://schemas.microsoft.com/office/drawing/2010/main" val="0"/>
              </a:ext>
            </a:extLst>
          </a:blip>
          <a:srcRect r="67393"/>
          <a:stretch>
            <a:fillRect/>
          </a:stretch>
        </p:blipFill>
        <p:spPr bwMode="auto">
          <a:xfrm>
            <a:off x="7659688" y="6332538"/>
            <a:ext cx="498475" cy="41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1829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rtl="0" eaLnBrk="0" fontAlgn="base" hangingPunct="0">
        <a:spcBef>
          <a:spcPct val="0"/>
        </a:spcBef>
        <a:spcAft>
          <a:spcPct val="0"/>
        </a:spcAft>
        <a:defRPr sz="3400">
          <a:solidFill>
            <a:schemeClr val="tx2"/>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3400">
          <a:solidFill>
            <a:schemeClr val="tx2"/>
          </a:solidFill>
          <a:latin typeface="Arial" pitchFamily="-109" charset="0"/>
          <a:ea typeface="ＭＳ Ｐゴシック" pitchFamily="-109" charset="-128"/>
          <a:cs typeface="ＭＳ Ｐゴシック" pitchFamily="-109" charset="-128"/>
        </a:defRPr>
      </a:lvl5pPr>
      <a:lvl6pPr marL="457200" algn="l" rtl="0" fontAlgn="base">
        <a:spcBef>
          <a:spcPct val="0"/>
        </a:spcBef>
        <a:spcAft>
          <a:spcPct val="0"/>
        </a:spcAft>
        <a:defRPr sz="3400">
          <a:solidFill>
            <a:schemeClr val="tx2"/>
          </a:solidFill>
          <a:latin typeface="Arial" pitchFamily="-109" charset="0"/>
        </a:defRPr>
      </a:lvl6pPr>
      <a:lvl7pPr marL="914400" algn="l" rtl="0" fontAlgn="base">
        <a:spcBef>
          <a:spcPct val="0"/>
        </a:spcBef>
        <a:spcAft>
          <a:spcPct val="0"/>
        </a:spcAft>
        <a:defRPr sz="3400">
          <a:solidFill>
            <a:schemeClr val="tx2"/>
          </a:solidFill>
          <a:latin typeface="Arial" pitchFamily="-109" charset="0"/>
        </a:defRPr>
      </a:lvl7pPr>
      <a:lvl8pPr marL="1371600" algn="l" rtl="0" fontAlgn="base">
        <a:spcBef>
          <a:spcPct val="0"/>
        </a:spcBef>
        <a:spcAft>
          <a:spcPct val="0"/>
        </a:spcAft>
        <a:defRPr sz="3400">
          <a:solidFill>
            <a:schemeClr val="tx2"/>
          </a:solidFill>
          <a:latin typeface="Arial" pitchFamily="-109" charset="0"/>
        </a:defRPr>
      </a:lvl8pPr>
      <a:lvl9pPr marL="1828800" algn="l" rtl="0" fontAlgn="base">
        <a:spcBef>
          <a:spcPct val="0"/>
        </a:spcBef>
        <a:spcAft>
          <a:spcPct val="0"/>
        </a:spcAft>
        <a:defRPr sz="3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21" y="6018128"/>
            <a:ext cx="4395342" cy="845258"/>
          </a:xfrm>
          <a:prstGeom prst="rect">
            <a:avLst/>
          </a:prstGeom>
        </p:spPr>
      </p:pic>
      <p:pic>
        <p:nvPicPr>
          <p:cNvPr id="1033" name="Picture 60" descr="SÖDRA grön 22 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36296" y="6309320"/>
            <a:ext cx="15890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Platshållare för rubrik 1"/>
          <p:cNvSpPr>
            <a:spLocks noGrp="1"/>
          </p:cNvSpPr>
          <p:nvPr>
            <p:ph type="title"/>
          </p:nvPr>
        </p:nvSpPr>
        <p:spPr bwMode="auto">
          <a:xfrm>
            <a:off x="360000" y="3600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sv-SE" dirty="0" smtClean="0"/>
              <a:t>Klicka här för att ändra format</a:t>
            </a:r>
          </a:p>
        </p:txBody>
      </p:sp>
      <p:sp>
        <p:nvSpPr>
          <p:cNvPr id="1027" name="Platshållare för text 2"/>
          <p:cNvSpPr>
            <a:spLocks noGrp="1"/>
          </p:cNvSpPr>
          <p:nvPr>
            <p:ph type="body" idx="1"/>
          </p:nvPr>
        </p:nvSpPr>
        <p:spPr bwMode="auto">
          <a:xfrm>
            <a:off x="360000" y="1260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sp>
        <p:nvSpPr>
          <p:cNvPr id="12" name="Rectangle 65"/>
          <p:cNvSpPr>
            <a:spLocks noGrp="1" noChangeArrowheads="1"/>
          </p:cNvSpPr>
          <p:nvPr>
            <p:ph type="ftr" sz="quarter" idx="3"/>
          </p:nvPr>
        </p:nvSpPr>
        <p:spPr>
          <a:xfrm>
            <a:off x="3237807" y="6459260"/>
            <a:ext cx="2659615" cy="230832"/>
          </a:xfrm>
          <a:prstGeom prst="rect">
            <a:avLst/>
          </a:prstGeom>
        </p:spPr>
        <p:txBody>
          <a:bodyPr wrap="square">
            <a:spAutoFit/>
          </a:bodyPr>
          <a:lstStyle>
            <a:lvl1pPr algn="ctr" fontAlgn="auto">
              <a:spcBef>
                <a:spcPts val="0"/>
              </a:spcBef>
              <a:spcAft>
                <a:spcPts val="0"/>
              </a:spcAft>
              <a:defRPr sz="900">
                <a:latin typeface="Frutiger Roman" pitchFamily="34" charset="0"/>
                <a:cs typeface="+mn-cs"/>
              </a:defRPr>
            </a:lvl1pPr>
          </a:lstStyle>
          <a:p>
            <a:pPr>
              <a:defRPr/>
            </a:pPr>
            <a:endParaRPr lang="en-GB" dirty="0">
              <a:solidFill>
                <a:prstClr val="black"/>
              </a:solidFill>
            </a:endParaRPr>
          </a:p>
        </p:txBody>
      </p:sp>
      <p:sp>
        <p:nvSpPr>
          <p:cNvPr id="13" name="Rectangle 67"/>
          <p:cNvSpPr>
            <a:spLocks noGrp="1" noChangeArrowheads="1"/>
          </p:cNvSpPr>
          <p:nvPr>
            <p:ph type="dt" sz="half" idx="2"/>
          </p:nvPr>
        </p:nvSpPr>
        <p:spPr>
          <a:xfrm>
            <a:off x="1312" y="6309320"/>
            <a:ext cx="1225550" cy="271462"/>
          </a:xfrm>
          <a:prstGeom prst="rect">
            <a:avLst/>
          </a:prstGeom>
        </p:spPr>
        <p:txBody>
          <a:bodyPr/>
          <a:lstStyle>
            <a:lvl1pPr fontAlgn="auto">
              <a:spcBef>
                <a:spcPts val="0"/>
              </a:spcBef>
              <a:spcAft>
                <a:spcPts val="0"/>
              </a:spcAft>
              <a:defRPr sz="900">
                <a:solidFill>
                  <a:schemeClr val="bg1"/>
                </a:solidFill>
                <a:latin typeface="Frutiger Roman" pitchFamily="34" charset="0"/>
                <a:cs typeface="+mn-cs"/>
              </a:defRPr>
            </a:lvl1pPr>
          </a:lstStyle>
          <a:p>
            <a:pPr>
              <a:defRPr/>
            </a:pPr>
            <a:endParaRPr lang="en-GB" dirty="0">
              <a:solidFill>
                <a:prstClr val="white"/>
              </a:solidFill>
            </a:endParaRPr>
          </a:p>
        </p:txBody>
      </p:sp>
      <p:sp>
        <p:nvSpPr>
          <p:cNvPr id="14" name="Rectangle 68"/>
          <p:cNvSpPr>
            <a:spLocks noGrp="1" noChangeArrowheads="1"/>
          </p:cNvSpPr>
          <p:nvPr>
            <p:ph type="sldNum" sz="quarter" idx="4"/>
          </p:nvPr>
        </p:nvSpPr>
        <p:spPr>
          <a:xfrm>
            <a:off x="0" y="6462000"/>
            <a:ext cx="576064" cy="200861"/>
          </a:xfrm>
          <a:prstGeom prst="rect">
            <a:avLst/>
          </a:prstGeom>
        </p:spPr>
        <p:txBody>
          <a:bodyPr/>
          <a:lstStyle>
            <a:lvl1pPr algn="l" fontAlgn="auto">
              <a:spcBef>
                <a:spcPts val="0"/>
              </a:spcBef>
              <a:spcAft>
                <a:spcPts val="0"/>
              </a:spcAft>
              <a:defRPr sz="900">
                <a:solidFill>
                  <a:schemeClr val="bg1"/>
                </a:solidFill>
                <a:latin typeface="Frutiger Roman" pitchFamily="34" charset="0"/>
                <a:cs typeface="+mn-cs"/>
              </a:defRPr>
            </a:lvl1pPr>
          </a:lstStyle>
          <a:p>
            <a:pPr>
              <a:defRPr/>
            </a:pPr>
            <a:fld id="{44CBA561-3C9A-4F2A-AE63-6F761903CFF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109246750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hf sldNum="0" hdr="0" ftr="0"/>
  <p:txStyles>
    <p:titleStyle>
      <a:lvl1pPr algn="l" rtl="0" eaLnBrk="1" fontAlgn="base" hangingPunct="1">
        <a:spcBef>
          <a:spcPct val="0"/>
        </a:spcBef>
        <a:spcAft>
          <a:spcPct val="0"/>
        </a:spcAft>
        <a:defRPr sz="2800" b="1" kern="1200">
          <a:solidFill>
            <a:schemeClr val="tx1"/>
          </a:solidFill>
          <a:latin typeface="Frutiger Roman" pitchFamily="34" charset="0"/>
          <a:ea typeface="+mj-ea"/>
          <a:cs typeface="+mj-cs"/>
        </a:defRPr>
      </a:lvl1pPr>
      <a:lvl2pPr algn="l" rtl="0" eaLnBrk="1" fontAlgn="base" hangingPunct="1">
        <a:spcBef>
          <a:spcPct val="0"/>
        </a:spcBef>
        <a:spcAft>
          <a:spcPct val="0"/>
        </a:spcAft>
        <a:defRPr sz="2800" b="1">
          <a:solidFill>
            <a:schemeClr val="tx1"/>
          </a:solidFill>
          <a:latin typeface="Frutiger Roman" pitchFamily="34" charset="0"/>
        </a:defRPr>
      </a:lvl2pPr>
      <a:lvl3pPr algn="l" rtl="0" eaLnBrk="1" fontAlgn="base" hangingPunct="1">
        <a:spcBef>
          <a:spcPct val="0"/>
        </a:spcBef>
        <a:spcAft>
          <a:spcPct val="0"/>
        </a:spcAft>
        <a:defRPr sz="2800" b="1">
          <a:solidFill>
            <a:schemeClr val="tx1"/>
          </a:solidFill>
          <a:latin typeface="Frutiger Roman" pitchFamily="34" charset="0"/>
        </a:defRPr>
      </a:lvl3pPr>
      <a:lvl4pPr algn="l" rtl="0" eaLnBrk="1" fontAlgn="base" hangingPunct="1">
        <a:spcBef>
          <a:spcPct val="0"/>
        </a:spcBef>
        <a:spcAft>
          <a:spcPct val="0"/>
        </a:spcAft>
        <a:defRPr sz="2800" b="1">
          <a:solidFill>
            <a:schemeClr val="tx1"/>
          </a:solidFill>
          <a:latin typeface="Frutiger Roman" pitchFamily="34" charset="0"/>
        </a:defRPr>
      </a:lvl4pPr>
      <a:lvl5pPr algn="l" rtl="0" eaLnBrk="1" fontAlgn="base" hangingPunct="1">
        <a:spcBef>
          <a:spcPct val="0"/>
        </a:spcBef>
        <a:spcAft>
          <a:spcPct val="0"/>
        </a:spcAft>
        <a:defRPr sz="2800" b="1">
          <a:solidFill>
            <a:schemeClr val="tx1"/>
          </a:solidFill>
          <a:latin typeface="Frutiger Roman" pitchFamily="34" charset="0"/>
        </a:defRPr>
      </a:lvl5pPr>
      <a:lvl6pPr marL="457200" algn="l" rtl="0" eaLnBrk="1" fontAlgn="base" hangingPunct="1">
        <a:spcBef>
          <a:spcPct val="0"/>
        </a:spcBef>
        <a:spcAft>
          <a:spcPct val="0"/>
        </a:spcAft>
        <a:defRPr sz="2800" b="1">
          <a:solidFill>
            <a:schemeClr val="tx1"/>
          </a:solidFill>
          <a:latin typeface="Frutiger Roman" pitchFamily="34" charset="0"/>
        </a:defRPr>
      </a:lvl6pPr>
      <a:lvl7pPr marL="914400" algn="l" rtl="0" eaLnBrk="1" fontAlgn="base" hangingPunct="1">
        <a:spcBef>
          <a:spcPct val="0"/>
        </a:spcBef>
        <a:spcAft>
          <a:spcPct val="0"/>
        </a:spcAft>
        <a:defRPr sz="2800" b="1">
          <a:solidFill>
            <a:schemeClr val="tx1"/>
          </a:solidFill>
          <a:latin typeface="Frutiger Roman" pitchFamily="34" charset="0"/>
        </a:defRPr>
      </a:lvl7pPr>
      <a:lvl8pPr marL="1371600" algn="l" rtl="0" eaLnBrk="1" fontAlgn="base" hangingPunct="1">
        <a:spcBef>
          <a:spcPct val="0"/>
        </a:spcBef>
        <a:spcAft>
          <a:spcPct val="0"/>
        </a:spcAft>
        <a:defRPr sz="2800" b="1">
          <a:solidFill>
            <a:schemeClr val="tx1"/>
          </a:solidFill>
          <a:latin typeface="Frutiger Roman" pitchFamily="34" charset="0"/>
        </a:defRPr>
      </a:lvl8pPr>
      <a:lvl9pPr marL="1828800" algn="l" rtl="0" eaLnBrk="1" fontAlgn="base" hangingPunct="1">
        <a:spcBef>
          <a:spcPct val="0"/>
        </a:spcBef>
        <a:spcAft>
          <a:spcPct val="0"/>
        </a:spcAft>
        <a:defRPr sz="2800" b="1">
          <a:solidFill>
            <a:schemeClr val="tx1"/>
          </a:solidFill>
          <a:latin typeface="Frutiger Roman" pitchFamily="34" charset="0"/>
        </a:defRPr>
      </a:lvl9pPr>
    </p:titleStyle>
    <p:bodyStyle>
      <a:lvl1pPr marL="342900" indent="-342900" algn="l" rtl="0" eaLnBrk="1" fontAlgn="base" hangingPunct="1">
        <a:spcBef>
          <a:spcPct val="20000"/>
        </a:spcBef>
        <a:spcAft>
          <a:spcPct val="0"/>
        </a:spcAft>
        <a:buClr>
          <a:srgbClr val="83B81A"/>
        </a:buClr>
        <a:buFont typeface="Arial" pitchFamily="34" charset="0"/>
        <a:buChar char="•"/>
        <a:defRPr sz="2000" kern="1200">
          <a:solidFill>
            <a:schemeClr val="tx1"/>
          </a:solidFill>
          <a:latin typeface="Frutiger Roman" pitchFamily="34" charset="0"/>
          <a:ea typeface="+mn-ea"/>
          <a:cs typeface="+mn-cs"/>
        </a:defRPr>
      </a:lvl1pPr>
      <a:lvl2pPr marL="742950" indent="-28575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2pPr>
      <a:lvl3pPr marL="1143000" indent="-22860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3pPr>
      <a:lvl4pPr marL="1600200" indent="-22860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4pPr>
      <a:lvl5pPr marL="2057400" indent="-22860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21" y="6018128"/>
            <a:ext cx="4395342" cy="845258"/>
          </a:xfrm>
          <a:prstGeom prst="rect">
            <a:avLst/>
          </a:prstGeom>
        </p:spPr>
      </p:pic>
      <p:pic>
        <p:nvPicPr>
          <p:cNvPr id="1033" name="Picture 60" descr="SÖDRA grön 22 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36296" y="6309320"/>
            <a:ext cx="15890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Platshållare för rubrik 1"/>
          <p:cNvSpPr>
            <a:spLocks noGrp="1"/>
          </p:cNvSpPr>
          <p:nvPr>
            <p:ph type="title"/>
          </p:nvPr>
        </p:nvSpPr>
        <p:spPr bwMode="auto">
          <a:xfrm>
            <a:off x="360000" y="3600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sv-SE" dirty="0" smtClean="0"/>
              <a:t>Klicka här för att ändra format</a:t>
            </a:r>
          </a:p>
        </p:txBody>
      </p:sp>
      <p:sp>
        <p:nvSpPr>
          <p:cNvPr id="1027" name="Platshållare för text 2"/>
          <p:cNvSpPr>
            <a:spLocks noGrp="1"/>
          </p:cNvSpPr>
          <p:nvPr>
            <p:ph type="body" idx="1"/>
          </p:nvPr>
        </p:nvSpPr>
        <p:spPr bwMode="auto">
          <a:xfrm>
            <a:off x="360000" y="1260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sp>
        <p:nvSpPr>
          <p:cNvPr id="12" name="Rectangle 65"/>
          <p:cNvSpPr>
            <a:spLocks noGrp="1" noChangeArrowheads="1"/>
          </p:cNvSpPr>
          <p:nvPr>
            <p:ph type="ftr" sz="quarter" idx="3"/>
          </p:nvPr>
        </p:nvSpPr>
        <p:spPr>
          <a:xfrm>
            <a:off x="3237807" y="6459260"/>
            <a:ext cx="2659615" cy="230832"/>
          </a:xfrm>
          <a:prstGeom prst="rect">
            <a:avLst/>
          </a:prstGeom>
        </p:spPr>
        <p:txBody>
          <a:bodyPr wrap="square">
            <a:spAutoFit/>
          </a:bodyPr>
          <a:lstStyle>
            <a:lvl1pPr algn="ctr" fontAlgn="auto">
              <a:spcBef>
                <a:spcPts val="0"/>
              </a:spcBef>
              <a:spcAft>
                <a:spcPts val="0"/>
              </a:spcAft>
              <a:defRPr sz="900">
                <a:latin typeface="Frutiger Roman" pitchFamily="34" charset="0"/>
                <a:cs typeface="+mn-cs"/>
              </a:defRPr>
            </a:lvl1pPr>
          </a:lstStyle>
          <a:p>
            <a:pPr>
              <a:defRPr/>
            </a:pPr>
            <a:endParaRPr lang="en-GB" dirty="0">
              <a:solidFill>
                <a:prstClr val="black"/>
              </a:solidFill>
            </a:endParaRPr>
          </a:p>
        </p:txBody>
      </p:sp>
      <p:sp>
        <p:nvSpPr>
          <p:cNvPr id="13" name="Rectangle 67"/>
          <p:cNvSpPr>
            <a:spLocks noGrp="1" noChangeArrowheads="1"/>
          </p:cNvSpPr>
          <p:nvPr>
            <p:ph type="dt" sz="half" idx="2"/>
          </p:nvPr>
        </p:nvSpPr>
        <p:spPr>
          <a:xfrm>
            <a:off x="1312" y="6309320"/>
            <a:ext cx="1225550" cy="271462"/>
          </a:xfrm>
          <a:prstGeom prst="rect">
            <a:avLst/>
          </a:prstGeom>
        </p:spPr>
        <p:txBody>
          <a:bodyPr/>
          <a:lstStyle>
            <a:lvl1pPr fontAlgn="auto">
              <a:spcBef>
                <a:spcPts val="0"/>
              </a:spcBef>
              <a:spcAft>
                <a:spcPts val="0"/>
              </a:spcAft>
              <a:defRPr sz="900">
                <a:solidFill>
                  <a:schemeClr val="bg1"/>
                </a:solidFill>
                <a:latin typeface="Frutiger Roman" pitchFamily="34" charset="0"/>
                <a:cs typeface="+mn-cs"/>
              </a:defRPr>
            </a:lvl1pPr>
          </a:lstStyle>
          <a:p>
            <a:pPr>
              <a:defRPr/>
            </a:pPr>
            <a:endParaRPr lang="en-GB" dirty="0">
              <a:solidFill>
                <a:prstClr val="white"/>
              </a:solidFill>
            </a:endParaRPr>
          </a:p>
        </p:txBody>
      </p:sp>
      <p:sp>
        <p:nvSpPr>
          <p:cNvPr id="14" name="Rectangle 68"/>
          <p:cNvSpPr>
            <a:spLocks noGrp="1" noChangeArrowheads="1"/>
          </p:cNvSpPr>
          <p:nvPr>
            <p:ph type="sldNum" sz="quarter" idx="4"/>
          </p:nvPr>
        </p:nvSpPr>
        <p:spPr>
          <a:xfrm>
            <a:off x="0" y="6462000"/>
            <a:ext cx="576064" cy="200861"/>
          </a:xfrm>
          <a:prstGeom prst="rect">
            <a:avLst/>
          </a:prstGeom>
        </p:spPr>
        <p:txBody>
          <a:bodyPr/>
          <a:lstStyle>
            <a:lvl1pPr algn="l" fontAlgn="auto">
              <a:spcBef>
                <a:spcPts val="0"/>
              </a:spcBef>
              <a:spcAft>
                <a:spcPts val="0"/>
              </a:spcAft>
              <a:defRPr sz="900">
                <a:solidFill>
                  <a:schemeClr val="bg1"/>
                </a:solidFill>
                <a:latin typeface="Frutiger Roman" pitchFamily="34" charset="0"/>
                <a:cs typeface="+mn-cs"/>
              </a:defRPr>
            </a:lvl1pPr>
          </a:lstStyle>
          <a:p>
            <a:pPr>
              <a:defRPr/>
            </a:pPr>
            <a:fld id="{44CBA561-3C9A-4F2A-AE63-6F761903CFF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8984499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iming>
    <p:tnLst>
      <p:par>
        <p:cTn id="1" dur="indefinite" restart="never" nodeType="tmRoot"/>
      </p:par>
    </p:tnLst>
  </p:timing>
  <p:hf sldNum="0" hdr="0" ftr="0"/>
  <p:txStyles>
    <p:titleStyle>
      <a:lvl1pPr algn="l" rtl="0" eaLnBrk="1" fontAlgn="base" hangingPunct="1">
        <a:spcBef>
          <a:spcPct val="0"/>
        </a:spcBef>
        <a:spcAft>
          <a:spcPct val="0"/>
        </a:spcAft>
        <a:defRPr sz="2800" b="1" kern="1200">
          <a:solidFill>
            <a:schemeClr val="tx1"/>
          </a:solidFill>
          <a:latin typeface="Frutiger Roman" pitchFamily="34" charset="0"/>
          <a:ea typeface="+mj-ea"/>
          <a:cs typeface="+mj-cs"/>
        </a:defRPr>
      </a:lvl1pPr>
      <a:lvl2pPr algn="l" rtl="0" eaLnBrk="1" fontAlgn="base" hangingPunct="1">
        <a:spcBef>
          <a:spcPct val="0"/>
        </a:spcBef>
        <a:spcAft>
          <a:spcPct val="0"/>
        </a:spcAft>
        <a:defRPr sz="2800" b="1">
          <a:solidFill>
            <a:schemeClr val="tx1"/>
          </a:solidFill>
          <a:latin typeface="Frutiger Roman" pitchFamily="34" charset="0"/>
        </a:defRPr>
      </a:lvl2pPr>
      <a:lvl3pPr algn="l" rtl="0" eaLnBrk="1" fontAlgn="base" hangingPunct="1">
        <a:spcBef>
          <a:spcPct val="0"/>
        </a:spcBef>
        <a:spcAft>
          <a:spcPct val="0"/>
        </a:spcAft>
        <a:defRPr sz="2800" b="1">
          <a:solidFill>
            <a:schemeClr val="tx1"/>
          </a:solidFill>
          <a:latin typeface="Frutiger Roman" pitchFamily="34" charset="0"/>
        </a:defRPr>
      </a:lvl3pPr>
      <a:lvl4pPr algn="l" rtl="0" eaLnBrk="1" fontAlgn="base" hangingPunct="1">
        <a:spcBef>
          <a:spcPct val="0"/>
        </a:spcBef>
        <a:spcAft>
          <a:spcPct val="0"/>
        </a:spcAft>
        <a:defRPr sz="2800" b="1">
          <a:solidFill>
            <a:schemeClr val="tx1"/>
          </a:solidFill>
          <a:latin typeface="Frutiger Roman" pitchFamily="34" charset="0"/>
        </a:defRPr>
      </a:lvl4pPr>
      <a:lvl5pPr algn="l" rtl="0" eaLnBrk="1" fontAlgn="base" hangingPunct="1">
        <a:spcBef>
          <a:spcPct val="0"/>
        </a:spcBef>
        <a:spcAft>
          <a:spcPct val="0"/>
        </a:spcAft>
        <a:defRPr sz="2800" b="1">
          <a:solidFill>
            <a:schemeClr val="tx1"/>
          </a:solidFill>
          <a:latin typeface="Frutiger Roman" pitchFamily="34" charset="0"/>
        </a:defRPr>
      </a:lvl5pPr>
      <a:lvl6pPr marL="457200" algn="l" rtl="0" eaLnBrk="1" fontAlgn="base" hangingPunct="1">
        <a:spcBef>
          <a:spcPct val="0"/>
        </a:spcBef>
        <a:spcAft>
          <a:spcPct val="0"/>
        </a:spcAft>
        <a:defRPr sz="2800" b="1">
          <a:solidFill>
            <a:schemeClr val="tx1"/>
          </a:solidFill>
          <a:latin typeface="Frutiger Roman" pitchFamily="34" charset="0"/>
        </a:defRPr>
      </a:lvl6pPr>
      <a:lvl7pPr marL="914400" algn="l" rtl="0" eaLnBrk="1" fontAlgn="base" hangingPunct="1">
        <a:spcBef>
          <a:spcPct val="0"/>
        </a:spcBef>
        <a:spcAft>
          <a:spcPct val="0"/>
        </a:spcAft>
        <a:defRPr sz="2800" b="1">
          <a:solidFill>
            <a:schemeClr val="tx1"/>
          </a:solidFill>
          <a:latin typeface="Frutiger Roman" pitchFamily="34" charset="0"/>
        </a:defRPr>
      </a:lvl7pPr>
      <a:lvl8pPr marL="1371600" algn="l" rtl="0" eaLnBrk="1" fontAlgn="base" hangingPunct="1">
        <a:spcBef>
          <a:spcPct val="0"/>
        </a:spcBef>
        <a:spcAft>
          <a:spcPct val="0"/>
        </a:spcAft>
        <a:defRPr sz="2800" b="1">
          <a:solidFill>
            <a:schemeClr val="tx1"/>
          </a:solidFill>
          <a:latin typeface="Frutiger Roman" pitchFamily="34" charset="0"/>
        </a:defRPr>
      </a:lvl8pPr>
      <a:lvl9pPr marL="1828800" algn="l" rtl="0" eaLnBrk="1" fontAlgn="base" hangingPunct="1">
        <a:spcBef>
          <a:spcPct val="0"/>
        </a:spcBef>
        <a:spcAft>
          <a:spcPct val="0"/>
        </a:spcAft>
        <a:defRPr sz="2800" b="1">
          <a:solidFill>
            <a:schemeClr val="tx1"/>
          </a:solidFill>
          <a:latin typeface="Frutiger Roman" pitchFamily="34" charset="0"/>
        </a:defRPr>
      </a:lvl9pPr>
    </p:titleStyle>
    <p:bodyStyle>
      <a:lvl1pPr marL="342900" indent="-342900" algn="l" rtl="0" eaLnBrk="1" fontAlgn="base" hangingPunct="1">
        <a:spcBef>
          <a:spcPct val="20000"/>
        </a:spcBef>
        <a:spcAft>
          <a:spcPct val="0"/>
        </a:spcAft>
        <a:buClr>
          <a:srgbClr val="83B81A"/>
        </a:buClr>
        <a:buFont typeface="Arial" pitchFamily="34" charset="0"/>
        <a:buChar char="•"/>
        <a:defRPr sz="2000" kern="1200">
          <a:solidFill>
            <a:schemeClr val="tx1"/>
          </a:solidFill>
          <a:latin typeface="Frutiger Roman" pitchFamily="34" charset="0"/>
          <a:ea typeface="+mn-ea"/>
          <a:cs typeface="+mn-cs"/>
        </a:defRPr>
      </a:lvl1pPr>
      <a:lvl2pPr marL="742950" indent="-28575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2pPr>
      <a:lvl3pPr marL="1143000" indent="-22860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3pPr>
      <a:lvl4pPr marL="1600200" indent="-22860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4pPr>
      <a:lvl5pPr marL="2057400" indent="-22860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21" y="6018128"/>
            <a:ext cx="4395342" cy="845258"/>
          </a:xfrm>
          <a:prstGeom prst="rect">
            <a:avLst/>
          </a:prstGeom>
        </p:spPr>
      </p:pic>
      <p:pic>
        <p:nvPicPr>
          <p:cNvPr id="1033" name="Picture 60" descr="SÖDRA grön 22 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36296" y="6309320"/>
            <a:ext cx="15890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Platshållare för rubrik 1"/>
          <p:cNvSpPr>
            <a:spLocks noGrp="1"/>
          </p:cNvSpPr>
          <p:nvPr>
            <p:ph type="title"/>
          </p:nvPr>
        </p:nvSpPr>
        <p:spPr bwMode="auto">
          <a:xfrm>
            <a:off x="360000" y="3600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sv-SE" dirty="0" smtClean="0"/>
              <a:t>Klicka här för att ändra format</a:t>
            </a:r>
          </a:p>
        </p:txBody>
      </p:sp>
      <p:sp>
        <p:nvSpPr>
          <p:cNvPr id="1027" name="Platshållare för text 2"/>
          <p:cNvSpPr>
            <a:spLocks noGrp="1"/>
          </p:cNvSpPr>
          <p:nvPr>
            <p:ph type="body" idx="1"/>
          </p:nvPr>
        </p:nvSpPr>
        <p:spPr bwMode="auto">
          <a:xfrm>
            <a:off x="360000" y="1260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sp>
        <p:nvSpPr>
          <p:cNvPr id="12" name="Rectangle 65"/>
          <p:cNvSpPr>
            <a:spLocks noGrp="1" noChangeArrowheads="1"/>
          </p:cNvSpPr>
          <p:nvPr>
            <p:ph type="ftr" sz="quarter" idx="3"/>
          </p:nvPr>
        </p:nvSpPr>
        <p:spPr>
          <a:xfrm>
            <a:off x="3237807" y="6459260"/>
            <a:ext cx="2659615" cy="230832"/>
          </a:xfrm>
          <a:prstGeom prst="rect">
            <a:avLst/>
          </a:prstGeom>
        </p:spPr>
        <p:txBody>
          <a:bodyPr wrap="square">
            <a:spAutoFit/>
          </a:bodyPr>
          <a:lstStyle>
            <a:lvl1pPr algn="ctr" fontAlgn="auto">
              <a:spcBef>
                <a:spcPts val="0"/>
              </a:spcBef>
              <a:spcAft>
                <a:spcPts val="0"/>
              </a:spcAft>
              <a:defRPr sz="900">
                <a:latin typeface="Frutiger Roman" pitchFamily="34" charset="0"/>
                <a:cs typeface="+mn-cs"/>
              </a:defRPr>
            </a:lvl1pPr>
          </a:lstStyle>
          <a:p>
            <a:pPr>
              <a:defRPr/>
            </a:pPr>
            <a:endParaRPr lang="en-GB" dirty="0">
              <a:solidFill>
                <a:prstClr val="black"/>
              </a:solidFill>
            </a:endParaRPr>
          </a:p>
        </p:txBody>
      </p:sp>
      <p:sp>
        <p:nvSpPr>
          <p:cNvPr id="13" name="Rectangle 67"/>
          <p:cNvSpPr>
            <a:spLocks noGrp="1" noChangeArrowheads="1"/>
          </p:cNvSpPr>
          <p:nvPr>
            <p:ph type="dt" sz="half" idx="2"/>
          </p:nvPr>
        </p:nvSpPr>
        <p:spPr>
          <a:xfrm>
            <a:off x="1312" y="6309320"/>
            <a:ext cx="1225550" cy="271462"/>
          </a:xfrm>
          <a:prstGeom prst="rect">
            <a:avLst/>
          </a:prstGeom>
        </p:spPr>
        <p:txBody>
          <a:bodyPr/>
          <a:lstStyle>
            <a:lvl1pPr fontAlgn="auto">
              <a:spcBef>
                <a:spcPts val="0"/>
              </a:spcBef>
              <a:spcAft>
                <a:spcPts val="0"/>
              </a:spcAft>
              <a:defRPr sz="900">
                <a:solidFill>
                  <a:schemeClr val="bg1"/>
                </a:solidFill>
                <a:latin typeface="Frutiger Roman" pitchFamily="34" charset="0"/>
                <a:cs typeface="+mn-cs"/>
              </a:defRPr>
            </a:lvl1pPr>
          </a:lstStyle>
          <a:p>
            <a:pPr>
              <a:defRPr/>
            </a:pPr>
            <a:endParaRPr lang="en-GB" dirty="0">
              <a:solidFill>
                <a:prstClr val="white"/>
              </a:solidFill>
            </a:endParaRPr>
          </a:p>
        </p:txBody>
      </p:sp>
      <p:sp>
        <p:nvSpPr>
          <p:cNvPr id="14" name="Rectangle 68"/>
          <p:cNvSpPr>
            <a:spLocks noGrp="1" noChangeArrowheads="1"/>
          </p:cNvSpPr>
          <p:nvPr>
            <p:ph type="sldNum" sz="quarter" idx="4"/>
          </p:nvPr>
        </p:nvSpPr>
        <p:spPr>
          <a:xfrm>
            <a:off x="0" y="6462000"/>
            <a:ext cx="576064" cy="200861"/>
          </a:xfrm>
          <a:prstGeom prst="rect">
            <a:avLst/>
          </a:prstGeom>
        </p:spPr>
        <p:txBody>
          <a:bodyPr/>
          <a:lstStyle>
            <a:lvl1pPr algn="l" fontAlgn="auto">
              <a:spcBef>
                <a:spcPts val="0"/>
              </a:spcBef>
              <a:spcAft>
                <a:spcPts val="0"/>
              </a:spcAft>
              <a:defRPr sz="900">
                <a:solidFill>
                  <a:schemeClr val="bg1"/>
                </a:solidFill>
                <a:latin typeface="Frutiger Roman" pitchFamily="34" charset="0"/>
                <a:cs typeface="+mn-cs"/>
              </a:defRPr>
            </a:lvl1pPr>
          </a:lstStyle>
          <a:p>
            <a:pPr>
              <a:defRPr/>
            </a:pPr>
            <a:fld id="{44CBA561-3C9A-4F2A-AE63-6F761903CFF8}" type="slidenum">
              <a:rPr lang="en-GB" smtClean="0">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91202224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iming>
    <p:tnLst>
      <p:par>
        <p:cTn id="1" dur="indefinite" restart="never" nodeType="tmRoot"/>
      </p:par>
    </p:tnLst>
  </p:timing>
  <p:hf sldNum="0" hdr="0" ftr="0"/>
  <p:txStyles>
    <p:titleStyle>
      <a:lvl1pPr algn="l" rtl="0" eaLnBrk="1" fontAlgn="base" hangingPunct="1">
        <a:spcBef>
          <a:spcPct val="0"/>
        </a:spcBef>
        <a:spcAft>
          <a:spcPct val="0"/>
        </a:spcAft>
        <a:defRPr sz="2800" b="1" kern="1200">
          <a:solidFill>
            <a:schemeClr val="tx1"/>
          </a:solidFill>
          <a:latin typeface="Frutiger Roman" pitchFamily="34" charset="0"/>
          <a:ea typeface="+mj-ea"/>
          <a:cs typeface="+mj-cs"/>
        </a:defRPr>
      </a:lvl1pPr>
      <a:lvl2pPr algn="l" rtl="0" eaLnBrk="1" fontAlgn="base" hangingPunct="1">
        <a:spcBef>
          <a:spcPct val="0"/>
        </a:spcBef>
        <a:spcAft>
          <a:spcPct val="0"/>
        </a:spcAft>
        <a:defRPr sz="2800" b="1">
          <a:solidFill>
            <a:schemeClr val="tx1"/>
          </a:solidFill>
          <a:latin typeface="Frutiger Roman" pitchFamily="34" charset="0"/>
        </a:defRPr>
      </a:lvl2pPr>
      <a:lvl3pPr algn="l" rtl="0" eaLnBrk="1" fontAlgn="base" hangingPunct="1">
        <a:spcBef>
          <a:spcPct val="0"/>
        </a:spcBef>
        <a:spcAft>
          <a:spcPct val="0"/>
        </a:spcAft>
        <a:defRPr sz="2800" b="1">
          <a:solidFill>
            <a:schemeClr val="tx1"/>
          </a:solidFill>
          <a:latin typeface="Frutiger Roman" pitchFamily="34" charset="0"/>
        </a:defRPr>
      </a:lvl3pPr>
      <a:lvl4pPr algn="l" rtl="0" eaLnBrk="1" fontAlgn="base" hangingPunct="1">
        <a:spcBef>
          <a:spcPct val="0"/>
        </a:spcBef>
        <a:spcAft>
          <a:spcPct val="0"/>
        </a:spcAft>
        <a:defRPr sz="2800" b="1">
          <a:solidFill>
            <a:schemeClr val="tx1"/>
          </a:solidFill>
          <a:latin typeface="Frutiger Roman" pitchFamily="34" charset="0"/>
        </a:defRPr>
      </a:lvl4pPr>
      <a:lvl5pPr algn="l" rtl="0" eaLnBrk="1" fontAlgn="base" hangingPunct="1">
        <a:spcBef>
          <a:spcPct val="0"/>
        </a:spcBef>
        <a:spcAft>
          <a:spcPct val="0"/>
        </a:spcAft>
        <a:defRPr sz="2800" b="1">
          <a:solidFill>
            <a:schemeClr val="tx1"/>
          </a:solidFill>
          <a:latin typeface="Frutiger Roman" pitchFamily="34" charset="0"/>
        </a:defRPr>
      </a:lvl5pPr>
      <a:lvl6pPr marL="457200" algn="l" rtl="0" eaLnBrk="1" fontAlgn="base" hangingPunct="1">
        <a:spcBef>
          <a:spcPct val="0"/>
        </a:spcBef>
        <a:spcAft>
          <a:spcPct val="0"/>
        </a:spcAft>
        <a:defRPr sz="2800" b="1">
          <a:solidFill>
            <a:schemeClr val="tx1"/>
          </a:solidFill>
          <a:latin typeface="Frutiger Roman" pitchFamily="34" charset="0"/>
        </a:defRPr>
      </a:lvl6pPr>
      <a:lvl7pPr marL="914400" algn="l" rtl="0" eaLnBrk="1" fontAlgn="base" hangingPunct="1">
        <a:spcBef>
          <a:spcPct val="0"/>
        </a:spcBef>
        <a:spcAft>
          <a:spcPct val="0"/>
        </a:spcAft>
        <a:defRPr sz="2800" b="1">
          <a:solidFill>
            <a:schemeClr val="tx1"/>
          </a:solidFill>
          <a:latin typeface="Frutiger Roman" pitchFamily="34" charset="0"/>
        </a:defRPr>
      </a:lvl7pPr>
      <a:lvl8pPr marL="1371600" algn="l" rtl="0" eaLnBrk="1" fontAlgn="base" hangingPunct="1">
        <a:spcBef>
          <a:spcPct val="0"/>
        </a:spcBef>
        <a:spcAft>
          <a:spcPct val="0"/>
        </a:spcAft>
        <a:defRPr sz="2800" b="1">
          <a:solidFill>
            <a:schemeClr val="tx1"/>
          </a:solidFill>
          <a:latin typeface="Frutiger Roman" pitchFamily="34" charset="0"/>
        </a:defRPr>
      </a:lvl8pPr>
      <a:lvl9pPr marL="1828800" algn="l" rtl="0" eaLnBrk="1" fontAlgn="base" hangingPunct="1">
        <a:spcBef>
          <a:spcPct val="0"/>
        </a:spcBef>
        <a:spcAft>
          <a:spcPct val="0"/>
        </a:spcAft>
        <a:defRPr sz="2800" b="1">
          <a:solidFill>
            <a:schemeClr val="tx1"/>
          </a:solidFill>
          <a:latin typeface="Frutiger Roman" pitchFamily="34" charset="0"/>
        </a:defRPr>
      </a:lvl9pPr>
    </p:titleStyle>
    <p:bodyStyle>
      <a:lvl1pPr marL="342900" indent="-342900" algn="l" rtl="0" eaLnBrk="1" fontAlgn="base" hangingPunct="1">
        <a:spcBef>
          <a:spcPct val="20000"/>
        </a:spcBef>
        <a:spcAft>
          <a:spcPct val="0"/>
        </a:spcAft>
        <a:buClr>
          <a:srgbClr val="83B81A"/>
        </a:buClr>
        <a:buFont typeface="Arial" pitchFamily="34" charset="0"/>
        <a:buChar char="•"/>
        <a:defRPr sz="2000" kern="1200">
          <a:solidFill>
            <a:schemeClr val="tx1"/>
          </a:solidFill>
          <a:latin typeface="Frutiger Roman" pitchFamily="34" charset="0"/>
          <a:ea typeface="+mn-ea"/>
          <a:cs typeface="+mn-cs"/>
        </a:defRPr>
      </a:lvl1pPr>
      <a:lvl2pPr marL="742950" indent="-28575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2pPr>
      <a:lvl3pPr marL="1143000" indent="-22860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3pPr>
      <a:lvl4pPr marL="1600200" indent="-22860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4pPr>
      <a:lvl5pPr marL="2057400" indent="-228600" algn="l" rtl="0" eaLnBrk="1" fontAlgn="base" hangingPunct="1">
        <a:spcBef>
          <a:spcPct val="20000"/>
        </a:spcBef>
        <a:spcAft>
          <a:spcPct val="0"/>
        </a:spcAft>
        <a:buClr>
          <a:srgbClr val="83B81A"/>
        </a:buClr>
        <a:buFont typeface="Vrinda" pitchFamily="34" charset="0"/>
        <a:buChar char="-"/>
        <a:defRPr sz="2000" kern="1200">
          <a:solidFill>
            <a:schemeClr val="tx1"/>
          </a:solidFill>
          <a:latin typeface="Frutiger 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548681"/>
            <a:ext cx="7772400" cy="3051770"/>
          </a:xfrm>
        </p:spPr>
        <p:txBody>
          <a:bodyPr/>
          <a:lstStyle/>
          <a:p>
            <a:r>
              <a:rPr lang="sv-SE" dirty="0" smtClean="0"/>
              <a:t>Åtgärder i jord- och skogsbruk</a:t>
            </a:r>
            <a:br>
              <a:rPr lang="sv-SE" dirty="0" smtClean="0"/>
            </a:br>
            <a:r>
              <a:rPr lang="sv-SE" dirty="0" smtClean="0"/>
              <a:t>för att minimera utsläpp/slambildning i </a:t>
            </a:r>
            <a:br>
              <a:rPr lang="sv-SE" dirty="0" smtClean="0"/>
            </a:br>
            <a:r>
              <a:rPr lang="sv-SE" dirty="0" smtClean="0"/>
              <a:t>Vattnet </a:t>
            </a:r>
            <a:endParaRPr lang="sv-SE" dirty="0"/>
          </a:p>
        </p:txBody>
      </p:sp>
      <p:sp>
        <p:nvSpPr>
          <p:cNvPr id="3" name="Underrubrik 2"/>
          <p:cNvSpPr>
            <a:spLocks noGrp="1"/>
          </p:cNvSpPr>
          <p:nvPr>
            <p:ph type="subTitle" idx="1"/>
          </p:nvPr>
        </p:nvSpPr>
        <p:spPr>
          <a:xfrm>
            <a:off x="1331640" y="3873996"/>
            <a:ext cx="6400800" cy="1752600"/>
          </a:xfrm>
        </p:spPr>
        <p:txBody>
          <a:bodyPr/>
          <a:lstStyle/>
          <a:p>
            <a:r>
              <a:rPr lang="sv-SE" b="1" dirty="0" smtClean="0"/>
              <a:t>Ralf Johansson, LRF</a:t>
            </a:r>
          </a:p>
          <a:p>
            <a:r>
              <a:rPr lang="sv-SE" b="1" dirty="0" smtClean="0"/>
              <a:t>och</a:t>
            </a:r>
          </a:p>
          <a:p>
            <a:r>
              <a:rPr lang="sv-SE" b="1" dirty="0" smtClean="0"/>
              <a:t>Lena Peribert, Södra</a:t>
            </a:r>
            <a:endParaRPr lang="sv-SE" b="1" dirty="0"/>
          </a:p>
        </p:txBody>
      </p:sp>
      <p:sp>
        <p:nvSpPr>
          <p:cNvPr id="4" name="Platshållare för sidfot 3"/>
          <p:cNvSpPr>
            <a:spLocks noGrp="1"/>
          </p:cNvSpPr>
          <p:nvPr>
            <p:ph type="ftr" sz="quarter" idx="11"/>
          </p:nvPr>
        </p:nvSpPr>
        <p:spPr/>
        <p:txBody>
          <a:bodyPr/>
          <a:lstStyle/>
          <a:p>
            <a:r>
              <a:rPr lang="sv-SE" dirty="0" smtClean="0"/>
              <a:t>20140524</a:t>
            </a:r>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07398"/>
            <a:ext cx="2699792" cy="2450601"/>
          </a:xfrm>
          <a:prstGeom prst="rect">
            <a:avLst/>
          </a:prstGeom>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4797152"/>
            <a:ext cx="2555776" cy="2060848"/>
          </a:xfrm>
          <a:prstGeom prst="rect">
            <a:avLst/>
          </a:prstGeom>
        </p:spPr>
      </p:pic>
      <p:sp>
        <p:nvSpPr>
          <p:cNvPr id="5" name="Platshållare för datum 4"/>
          <p:cNvSpPr>
            <a:spLocks noGrp="1"/>
          </p:cNvSpPr>
          <p:nvPr>
            <p:ph type="dt" sz="half" idx="10"/>
          </p:nvPr>
        </p:nvSpPr>
        <p:spPr/>
        <p:txBody>
          <a:bodyPr/>
          <a:lstStyle/>
          <a:p>
            <a:r>
              <a:rPr lang="sv-SE" dirty="0" smtClean="0"/>
              <a:t>2</a:t>
            </a:r>
            <a:endParaRPr lang="sv-SE" dirty="0"/>
          </a:p>
        </p:txBody>
      </p:sp>
    </p:spTree>
    <p:extLst>
      <p:ext uri="{BB962C8B-B14F-4D97-AF65-F5344CB8AC3E}">
        <p14:creationId xmlns:p14="http://schemas.microsoft.com/office/powerpoint/2010/main" val="122468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457200" y="188640"/>
            <a:ext cx="8229600" cy="360040"/>
          </a:xfrm>
        </p:spPr>
        <p:txBody>
          <a:bodyPr>
            <a:normAutofit/>
          </a:bodyPr>
          <a:lstStyle/>
          <a:p>
            <a:r>
              <a:rPr lang="sv-SE" sz="1400" b="1" dirty="0" smtClean="0"/>
              <a:t>Detta vattendrag i lövbeståndet har en naturlig kantzon som lämnas orörd. Här ser jag ofta små gäddor.</a:t>
            </a:r>
            <a:endParaRPr lang="sv-SE" sz="1400" b="1" dirty="0"/>
          </a:p>
        </p:txBody>
      </p:sp>
      <p:sp>
        <p:nvSpPr>
          <p:cNvPr id="6" name="Platshållare för sidfot 5"/>
          <p:cNvSpPr>
            <a:spLocks noGrp="1"/>
          </p:cNvSpPr>
          <p:nvPr>
            <p:ph type="ftr" sz="quarter" idx="11"/>
          </p:nvPr>
        </p:nvSpPr>
        <p:spPr/>
        <p:txBody>
          <a:bodyPr/>
          <a:lstStyle/>
          <a:p>
            <a:r>
              <a:rPr lang="sv-SE" dirty="0" smtClean="0"/>
              <a:t>20140522</a:t>
            </a:r>
            <a:endParaRPr lang="sv-SE" dirty="0"/>
          </a:p>
        </p:txBody>
      </p:sp>
      <p:pic>
        <p:nvPicPr>
          <p:cNvPr id="1026" name="Picture 2" descr="E:\Kort\DSC00642 - Kop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92696"/>
            <a:ext cx="8220405"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97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dirty="0"/>
              <a:t>Rikt vägnät i skogen</a:t>
            </a:r>
          </a:p>
        </p:txBody>
      </p:sp>
      <p:sp>
        <p:nvSpPr>
          <p:cNvPr id="4" name="Platshållare för innehåll 3"/>
          <p:cNvSpPr>
            <a:spLocks noGrp="1"/>
          </p:cNvSpPr>
          <p:nvPr>
            <p:ph idx="1"/>
          </p:nvPr>
        </p:nvSpPr>
        <p:spPr>
          <a:xfrm>
            <a:off x="360000" y="908720"/>
            <a:ext cx="8229600" cy="4877243"/>
          </a:xfrm>
        </p:spPr>
        <p:txBody>
          <a:bodyPr/>
          <a:lstStyle/>
          <a:p>
            <a:pPr marL="0" indent="0">
              <a:buNone/>
            </a:pPr>
            <a:r>
              <a:rPr lang="sv-SE" dirty="0"/>
              <a:t>För att undvika onödigt många och långa skotartransporter över diken och känsliga partier är det viktigt med ett väl utbyggt vägnät</a:t>
            </a:r>
            <a:r>
              <a:rPr lang="sv-SE" dirty="0" smtClean="0"/>
              <a:t>.</a:t>
            </a:r>
          </a:p>
          <a:p>
            <a:pPr marL="285750" indent="-285750"/>
            <a:r>
              <a:rPr lang="sv-SE" dirty="0" smtClean="0"/>
              <a:t>Skogsägarens </a:t>
            </a:r>
            <a:r>
              <a:rPr lang="sv-SE" dirty="0"/>
              <a:t>viktigaste uppgift är att se till att skogsvägarna håller bra standard och med god </a:t>
            </a:r>
            <a:r>
              <a:rPr lang="sv-SE" dirty="0" smtClean="0"/>
              <a:t>bärighet</a:t>
            </a:r>
          </a:p>
          <a:p>
            <a:pPr marL="285750" indent="-285750"/>
            <a:r>
              <a:rPr lang="sv-SE" dirty="0" smtClean="0"/>
              <a:t>Är </a:t>
            </a:r>
            <a:r>
              <a:rPr lang="sv-SE" dirty="0"/>
              <a:t>vägen mer än 50 meter lång måste det finnas möjlighet till att vända eller köra runt</a:t>
            </a:r>
          </a:p>
          <a:p>
            <a:pPr marL="285750" indent="-285750"/>
            <a:r>
              <a:rPr lang="sv-SE" dirty="0"/>
              <a:t>Körbanan ska vara minst 2,8 meter bred eller helst 3,8 meter med extra tillägg i kurvor</a:t>
            </a:r>
          </a:p>
          <a:p>
            <a:pPr marL="285750" indent="-285750"/>
            <a:r>
              <a:rPr lang="sv-SE" dirty="0"/>
              <a:t>Körbanan ska vara fri från kantstenar som kan skada däcken</a:t>
            </a:r>
          </a:p>
          <a:p>
            <a:pPr marL="285750" indent="-285750"/>
            <a:r>
              <a:rPr lang="sv-SE" dirty="0"/>
              <a:t>Vägbanan ska vara fri från grenar och träd upp till 4 meters bredd och 4,5 m höjd över vägbanan</a:t>
            </a:r>
          </a:p>
          <a:p>
            <a:pPr marL="285750" indent="-285750"/>
            <a:r>
              <a:rPr lang="sv-SE" dirty="0"/>
              <a:t>Se till att få dina skogsvägar klassade efter bärighetsklass så uppstår inga oklarheter mellan markägare och entreprenörer när transporter kan </a:t>
            </a:r>
            <a:r>
              <a:rPr lang="sv-SE" dirty="0" smtClean="0"/>
              <a:t>utföras.</a:t>
            </a:r>
            <a:endParaRPr lang="sv-SE" dirty="0"/>
          </a:p>
        </p:txBody>
      </p:sp>
      <p:sp>
        <p:nvSpPr>
          <p:cNvPr id="2" name="Platshållare för datum 1"/>
          <p:cNvSpPr>
            <a:spLocks noGrp="1"/>
          </p:cNvSpPr>
          <p:nvPr>
            <p:ph type="dt" sz="half" idx="11"/>
          </p:nvPr>
        </p:nvSpPr>
        <p:spPr/>
        <p:txBody>
          <a:bodyPr/>
          <a:lstStyle/>
          <a:p>
            <a:pPr>
              <a:defRPr/>
            </a:pPr>
            <a:r>
              <a:rPr lang="en-GB" dirty="0" smtClean="0">
                <a:solidFill>
                  <a:prstClr val="white"/>
                </a:solidFill>
              </a:rPr>
              <a:t>20140524</a:t>
            </a:r>
            <a:endParaRPr lang="en-GB" dirty="0">
              <a:solidFill>
                <a:prstClr val="white"/>
              </a:solidFill>
            </a:endParaRPr>
          </a:p>
        </p:txBody>
      </p:sp>
    </p:spTree>
    <p:extLst>
      <p:ext uri="{BB962C8B-B14F-4D97-AF65-F5344CB8AC3E}">
        <p14:creationId xmlns:p14="http://schemas.microsoft.com/office/powerpoint/2010/main" val="28808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35696" y="116632"/>
            <a:ext cx="5486400" cy="432048"/>
          </a:xfrm>
        </p:spPr>
        <p:txBody>
          <a:bodyPr>
            <a:noAutofit/>
          </a:bodyPr>
          <a:lstStyle/>
          <a:p>
            <a:pPr algn="ctr"/>
            <a:r>
              <a:rPr lang="sv-SE" sz="1400" dirty="0" smtClean="0"/>
              <a:t>Så här vill lastbilschaufförerna att vägen ska se för att slippa skador på sina bilar.</a:t>
            </a:r>
            <a:endParaRPr lang="sv-SE" sz="1400" dirty="0"/>
          </a:p>
        </p:txBody>
      </p:sp>
      <p:sp>
        <p:nvSpPr>
          <p:cNvPr id="5" name="Platshållare för datum 4"/>
          <p:cNvSpPr>
            <a:spLocks noGrp="1"/>
          </p:cNvSpPr>
          <p:nvPr>
            <p:ph type="dt" sz="half" idx="10"/>
          </p:nvPr>
        </p:nvSpPr>
        <p:spPr/>
        <p:txBody>
          <a:bodyPr/>
          <a:lstStyle/>
          <a:p>
            <a:r>
              <a:rPr lang="sv-SE" dirty="0" smtClean="0"/>
              <a:t>2</a:t>
            </a:r>
            <a:endParaRPr lang="sv-SE" dirty="0"/>
          </a:p>
        </p:txBody>
      </p:sp>
      <p:sp>
        <p:nvSpPr>
          <p:cNvPr id="6" name="Platshållare för sidfot 5"/>
          <p:cNvSpPr>
            <a:spLocks noGrp="1"/>
          </p:cNvSpPr>
          <p:nvPr>
            <p:ph type="ftr" sz="quarter" idx="11"/>
          </p:nvPr>
        </p:nvSpPr>
        <p:spPr/>
        <p:txBody>
          <a:bodyPr/>
          <a:lstStyle/>
          <a:p>
            <a:r>
              <a:rPr lang="sv-SE" dirty="0" smtClean="0"/>
              <a:t>20140524</a:t>
            </a:r>
            <a:endParaRPr lang="sv-SE" dirty="0"/>
          </a:p>
        </p:txBody>
      </p:sp>
      <p:pic>
        <p:nvPicPr>
          <p:cNvPr id="1027" name="Picture 3" descr="E:\Kort\DSC005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490" y="548680"/>
            <a:ext cx="804318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116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2288" y="188640"/>
            <a:ext cx="5486400" cy="360040"/>
          </a:xfrm>
        </p:spPr>
        <p:txBody>
          <a:bodyPr>
            <a:normAutofit/>
          </a:bodyPr>
          <a:lstStyle/>
          <a:p>
            <a:pPr algn="ctr"/>
            <a:r>
              <a:rPr lang="sv-SE" sz="1400" dirty="0" smtClean="0"/>
              <a:t>En vägportal (4 x 4,5 m) som visar hur det inte ska se ut!</a:t>
            </a:r>
            <a:endParaRPr lang="sv-SE" sz="1400" dirty="0"/>
          </a:p>
        </p:txBody>
      </p:sp>
      <p:sp>
        <p:nvSpPr>
          <p:cNvPr id="5" name="Platshållare för datum 4"/>
          <p:cNvSpPr>
            <a:spLocks noGrp="1"/>
          </p:cNvSpPr>
          <p:nvPr>
            <p:ph type="dt" sz="half" idx="10"/>
          </p:nvPr>
        </p:nvSpPr>
        <p:spPr/>
        <p:txBody>
          <a:bodyPr/>
          <a:lstStyle/>
          <a:p>
            <a:r>
              <a:rPr lang="sv-SE" dirty="0" smtClean="0"/>
              <a:t>2</a:t>
            </a:r>
            <a:endParaRPr lang="sv-SE" dirty="0"/>
          </a:p>
        </p:txBody>
      </p:sp>
      <p:sp>
        <p:nvSpPr>
          <p:cNvPr id="6" name="Platshållare för sidfot 5"/>
          <p:cNvSpPr>
            <a:spLocks noGrp="1"/>
          </p:cNvSpPr>
          <p:nvPr>
            <p:ph type="ftr" sz="quarter" idx="11"/>
          </p:nvPr>
        </p:nvSpPr>
        <p:spPr/>
        <p:txBody>
          <a:bodyPr/>
          <a:lstStyle/>
          <a:p>
            <a:r>
              <a:rPr lang="sv-SE" dirty="0" smtClean="0"/>
              <a:t>20140524</a:t>
            </a:r>
            <a:endParaRPr lang="sv-SE" dirty="0"/>
          </a:p>
        </p:txBody>
      </p:sp>
      <p:pic>
        <p:nvPicPr>
          <p:cNvPr id="3074" name="Picture 2" descr="E:\Kort\DSC006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92696"/>
            <a:ext cx="8424936"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298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9"/>
          <p:cNvSpPr>
            <a:spLocks noGrp="1" noChangeArrowheads="1"/>
          </p:cNvSpPr>
          <p:nvPr>
            <p:ph type="title" idx="4294967295"/>
          </p:nvPr>
        </p:nvSpPr>
        <p:spPr/>
        <p:txBody>
          <a:bodyPr/>
          <a:lstStyle/>
          <a:p>
            <a:pPr algn="ctr"/>
            <a:r>
              <a:rPr lang="sv-SE" altLang="sv-SE" b="1" dirty="0" smtClean="0"/>
              <a:t>Växtnäringsbalansen</a:t>
            </a:r>
          </a:p>
        </p:txBody>
      </p:sp>
      <p:sp>
        <p:nvSpPr>
          <p:cNvPr id="14346" name="Rectangle 10"/>
          <p:cNvSpPr>
            <a:spLocks noGrp="1" noChangeArrowheads="1"/>
          </p:cNvSpPr>
          <p:nvPr>
            <p:ph type="body" idx="4294967295"/>
          </p:nvPr>
        </p:nvSpPr>
        <p:spPr>
          <a:xfrm>
            <a:off x="879475" y="2420888"/>
            <a:ext cx="6543675" cy="3502075"/>
          </a:xfrm>
        </p:spPr>
        <p:txBody>
          <a:bodyPr/>
          <a:lstStyle/>
          <a:p>
            <a:r>
              <a:rPr lang="sv-SE" altLang="sv-SE" dirty="0" smtClean="0"/>
              <a:t>Tillförsel fosfor 3 433 kg/år , 1 404 kg</a:t>
            </a:r>
          </a:p>
          <a:p>
            <a:r>
              <a:rPr lang="sv-SE" altLang="sv-SE" dirty="0" smtClean="0"/>
              <a:t>Bortförsel         2 895 kg/år , 1 650 kg</a:t>
            </a:r>
          </a:p>
          <a:p>
            <a:r>
              <a:rPr lang="sv-SE" altLang="sv-SE" dirty="0" smtClean="0"/>
              <a:t>Ca 10% av Grisbäckens jordbruksareal</a:t>
            </a:r>
          </a:p>
          <a:p>
            <a:r>
              <a:rPr lang="sv-SE" altLang="sv-SE" dirty="0" smtClean="0"/>
              <a:t>Fosforöverskottet i Grisbäcken 100 kg fosfor/år.</a:t>
            </a:r>
          </a:p>
          <a:p>
            <a:endParaRPr lang="sv-SE" altLang="sv-SE" dirty="0" smtClean="0"/>
          </a:p>
          <a:p>
            <a:endParaRPr lang="sv-SE" altLang="sv-SE" dirty="0" smtClean="0"/>
          </a:p>
        </p:txBody>
      </p:sp>
    </p:spTree>
    <p:extLst>
      <p:ext uri="{BB962C8B-B14F-4D97-AF65-F5344CB8AC3E}">
        <p14:creationId xmlns:p14="http://schemas.microsoft.com/office/powerpoint/2010/main" val="261179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6">
                                            <p:txEl>
                                              <p:pRg st="0" end="0"/>
                                            </p:txEl>
                                          </p:spTgt>
                                        </p:tgtEl>
                                        <p:attrNameLst>
                                          <p:attrName>style.visibility</p:attrName>
                                        </p:attrNameLst>
                                      </p:cBhvr>
                                      <p:to>
                                        <p:strVal val="visible"/>
                                      </p:to>
                                    </p:set>
                                    <p:anim calcmode="lin" valueType="num">
                                      <p:cBhvr additive="base">
                                        <p:cTn id="7" dur="500" fill="hold"/>
                                        <p:tgtEl>
                                          <p:spTgt spid="143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6">
                                            <p:txEl>
                                              <p:pRg st="1" end="1"/>
                                            </p:txEl>
                                          </p:spTgt>
                                        </p:tgtEl>
                                        <p:attrNameLst>
                                          <p:attrName>style.visibility</p:attrName>
                                        </p:attrNameLst>
                                      </p:cBhvr>
                                      <p:to>
                                        <p:strVal val="visible"/>
                                      </p:to>
                                    </p:set>
                                    <p:anim calcmode="lin" valueType="num">
                                      <p:cBhvr additive="base">
                                        <p:cTn id="13" dur="500" fill="hold"/>
                                        <p:tgtEl>
                                          <p:spTgt spid="143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6">
                                            <p:txEl>
                                              <p:pRg st="2" end="2"/>
                                            </p:txEl>
                                          </p:spTgt>
                                        </p:tgtEl>
                                        <p:attrNameLst>
                                          <p:attrName>style.visibility</p:attrName>
                                        </p:attrNameLst>
                                      </p:cBhvr>
                                      <p:to>
                                        <p:strVal val="visible"/>
                                      </p:to>
                                    </p:set>
                                    <p:anim calcmode="lin" valueType="num">
                                      <p:cBhvr additive="base">
                                        <p:cTn id="19" dur="500" fill="hold"/>
                                        <p:tgtEl>
                                          <p:spTgt spid="143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6">
                                            <p:txEl>
                                              <p:pRg st="3" end="3"/>
                                            </p:txEl>
                                          </p:spTgt>
                                        </p:tgtEl>
                                        <p:attrNameLst>
                                          <p:attrName>style.visibility</p:attrName>
                                        </p:attrNameLst>
                                      </p:cBhvr>
                                      <p:to>
                                        <p:strVal val="visible"/>
                                      </p:to>
                                    </p:set>
                                    <p:anim calcmode="lin" valueType="num">
                                      <p:cBhvr additive="base">
                                        <p:cTn id="25" dur="500" fill="hold"/>
                                        <p:tgtEl>
                                          <p:spTgt spid="143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9"/>
          <p:cNvSpPr>
            <a:spLocks noGrp="1" noChangeArrowheads="1"/>
          </p:cNvSpPr>
          <p:nvPr>
            <p:ph type="title" idx="4294967295"/>
          </p:nvPr>
        </p:nvSpPr>
        <p:spPr/>
        <p:txBody>
          <a:bodyPr/>
          <a:lstStyle/>
          <a:p>
            <a:pPr algn="ctr"/>
            <a:r>
              <a:rPr lang="sv-SE" altLang="sv-SE" b="1" dirty="0" smtClean="0"/>
              <a:t>Djurhållningen</a:t>
            </a:r>
          </a:p>
        </p:txBody>
      </p:sp>
      <p:sp>
        <p:nvSpPr>
          <p:cNvPr id="14346" name="Rectangle 10"/>
          <p:cNvSpPr>
            <a:spLocks noGrp="1" noChangeArrowheads="1"/>
          </p:cNvSpPr>
          <p:nvPr>
            <p:ph type="body" idx="4294967295"/>
          </p:nvPr>
        </p:nvSpPr>
        <p:spPr>
          <a:xfrm>
            <a:off x="879475" y="2348879"/>
            <a:ext cx="6543675" cy="3384377"/>
          </a:xfrm>
        </p:spPr>
        <p:txBody>
          <a:bodyPr/>
          <a:lstStyle/>
          <a:p>
            <a:r>
              <a:rPr lang="sv-SE" altLang="sv-SE" dirty="0" smtClean="0"/>
              <a:t>Ca 3000 Kor </a:t>
            </a:r>
            <a:r>
              <a:rPr lang="sv-SE" altLang="sv-SE" dirty="0" err="1" smtClean="0"/>
              <a:t>inkl</a:t>
            </a:r>
            <a:r>
              <a:rPr lang="sv-SE" altLang="sv-SE" dirty="0" smtClean="0"/>
              <a:t> rekrytering</a:t>
            </a:r>
          </a:p>
          <a:p>
            <a:r>
              <a:rPr lang="sv-SE" altLang="sv-SE" dirty="0" smtClean="0"/>
              <a:t>Ca 3000 slaktsvin</a:t>
            </a:r>
          </a:p>
          <a:p>
            <a:r>
              <a:rPr lang="sv-SE" altLang="sv-SE" dirty="0" smtClean="0"/>
              <a:t>Ca 95000 höns</a:t>
            </a:r>
          </a:p>
          <a:p>
            <a:r>
              <a:rPr lang="sv-SE" altLang="sv-SE" dirty="0" smtClean="0"/>
              <a:t>Ca 1000 får</a:t>
            </a:r>
          </a:p>
          <a:p>
            <a:r>
              <a:rPr lang="sv-SE" altLang="sv-SE" dirty="0" smtClean="0"/>
              <a:t>Erforderlig spridningsareal 6100 ha</a:t>
            </a:r>
          </a:p>
          <a:p>
            <a:r>
              <a:rPr lang="sv-SE" altLang="sv-SE" dirty="0" smtClean="0"/>
              <a:t>Jordbruksarealen i Torsås ca 8000 ha</a:t>
            </a:r>
          </a:p>
          <a:p>
            <a:pPr marL="0" indent="0">
              <a:buNone/>
            </a:pPr>
            <a:endParaRPr lang="sv-SE" altLang="sv-SE" dirty="0" smtClean="0"/>
          </a:p>
        </p:txBody>
      </p:sp>
    </p:spTree>
    <p:extLst>
      <p:ext uri="{BB962C8B-B14F-4D97-AF65-F5344CB8AC3E}">
        <p14:creationId xmlns:p14="http://schemas.microsoft.com/office/powerpoint/2010/main" val="22177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6">
                                            <p:txEl>
                                              <p:pRg st="0" end="0"/>
                                            </p:txEl>
                                          </p:spTgt>
                                        </p:tgtEl>
                                        <p:attrNameLst>
                                          <p:attrName>style.visibility</p:attrName>
                                        </p:attrNameLst>
                                      </p:cBhvr>
                                      <p:to>
                                        <p:strVal val="visible"/>
                                      </p:to>
                                    </p:set>
                                    <p:anim calcmode="lin" valueType="num">
                                      <p:cBhvr additive="base">
                                        <p:cTn id="7" dur="500" fill="hold"/>
                                        <p:tgtEl>
                                          <p:spTgt spid="143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6">
                                            <p:txEl>
                                              <p:pRg st="1" end="1"/>
                                            </p:txEl>
                                          </p:spTgt>
                                        </p:tgtEl>
                                        <p:attrNameLst>
                                          <p:attrName>style.visibility</p:attrName>
                                        </p:attrNameLst>
                                      </p:cBhvr>
                                      <p:to>
                                        <p:strVal val="visible"/>
                                      </p:to>
                                    </p:set>
                                    <p:anim calcmode="lin" valueType="num">
                                      <p:cBhvr additive="base">
                                        <p:cTn id="13" dur="500" fill="hold"/>
                                        <p:tgtEl>
                                          <p:spTgt spid="143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6">
                                            <p:txEl>
                                              <p:pRg st="2" end="2"/>
                                            </p:txEl>
                                          </p:spTgt>
                                        </p:tgtEl>
                                        <p:attrNameLst>
                                          <p:attrName>style.visibility</p:attrName>
                                        </p:attrNameLst>
                                      </p:cBhvr>
                                      <p:to>
                                        <p:strVal val="visible"/>
                                      </p:to>
                                    </p:set>
                                    <p:anim calcmode="lin" valueType="num">
                                      <p:cBhvr additive="base">
                                        <p:cTn id="19" dur="500" fill="hold"/>
                                        <p:tgtEl>
                                          <p:spTgt spid="143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6">
                                            <p:txEl>
                                              <p:pRg st="3" end="3"/>
                                            </p:txEl>
                                          </p:spTgt>
                                        </p:tgtEl>
                                        <p:attrNameLst>
                                          <p:attrName>style.visibility</p:attrName>
                                        </p:attrNameLst>
                                      </p:cBhvr>
                                      <p:to>
                                        <p:strVal val="visible"/>
                                      </p:to>
                                    </p:set>
                                    <p:anim calcmode="lin" valueType="num">
                                      <p:cBhvr additive="base">
                                        <p:cTn id="25" dur="500" fill="hold"/>
                                        <p:tgtEl>
                                          <p:spTgt spid="143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46">
                                            <p:txEl>
                                              <p:pRg st="4" end="4"/>
                                            </p:txEl>
                                          </p:spTgt>
                                        </p:tgtEl>
                                        <p:attrNameLst>
                                          <p:attrName>style.visibility</p:attrName>
                                        </p:attrNameLst>
                                      </p:cBhvr>
                                      <p:to>
                                        <p:strVal val="visible"/>
                                      </p:to>
                                    </p:set>
                                    <p:anim calcmode="lin" valueType="num">
                                      <p:cBhvr additive="base">
                                        <p:cTn id="31" dur="500" fill="hold"/>
                                        <p:tgtEl>
                                          <p:spTgt spid="1434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6">
                                            <p:txEl>
                                              <p:pRg st="5" end="5"/>
                                            </p:txEl>
                                          </p:spTgt>
                                        </p:tgtEl>
                                        <p:attrNameLst>
                                          <p:attrName>style.visibility</p:attrName>
                                        </p:attrNameLst>
                                      </p:cBhvr>
                                      <p:to>
                                        <p:strVal val="visible"/>
                                      </p:to>
                                    </p:set>
                                    <p:anim calcmode="lin" valueType="num">
                                      <p:cBhvr additive="base">
                                        <p:cTn id="37" dur="500" fill="hold"/>
                                        <p:tgtEl>
                                          <p:spTgt spid="1434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a:t>
            </a:r>
            <a:endParaRPr lang="sv-SE" dirty="0"/>
          </a:p>
        </p:txBody>
      </p:sp>
      <p:sp>
        <p:nvSpPr>
          <p:cNvPr id="3" name="Platshållare för sidfot 2"/>
          <p:cNvSpPr>
            <a:spLocks noGrp="1"/>
          </p:cNvSpPr>
          <p:nvPr>
            <p:ph type="ftr" sz="quarter" idx="11"/>
          </p:nvPr>
        </p:nvSpPr>
        <p:spPr/>
        <p:txBody>
          <a:bodyPr/>
          <a:lstStyle/>
          <a:p>
            <a:r>
              <a:rPr lang="sv-SE" smtClean="0"/>
              <a:t>20140522</a:t>
            </a:r>
            <a:endParaRPr lang="sv-SE" dirty="0"/>
          </a:p>
        </p:txBody>
      </p:sp>
      <p:pic>
        <p:nvPicPr>
          <p:cNvPr id="2050" name="Picture 2" descr="E:\Kort\Ral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11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9"/>
          <p:cNvSpPr>
            <a:spLocks noGrp="1" noChangeArrowheads="1"/>
          </p:cNvSpPr>
          <p:nvPr>
            <p:ph type="title" idx="4294967295"/>
          </p:nvPr>
        </p:nvSpPr>
        <p:spPr/>
        <p:txBody>
          <a:bodyPr/>
          <a:lstStyle/>
          <a:p>
            <a:pPr algn="ctr"/>
            <a:r>
              <a:rPr lang="sv-SE" altLang="sv-SE" b="1" dirty="0" smtClean="0"/>
              <a:t>Kantzoner</a:t>
            </a:r>
          </a:p>
        </p:txBody>
      </p:sp>
      <p:sp>
        <p:nvSpPr>
          <p:cNvPr id="14346" name="Rectangle 10"/>
          <p:cNvSpPr>
            <a:spLocks noGrp="1" noChangeArrowheads="1"/>
          </p:cNvSpPr>
          <p:nvPr>
            <p:ph type="body" idx="4294967295"/>
          </p:nvPr>
        </p:nvSpPr>
        <p:spPr>
          <a:xfrm>
            <a:off x="879475" y="2492897"/>
            <a:ext cx="6543675" cy="3024336"/>
          </a:xfrm>
        </p:spPr>
        <p:txBody>
          <a:bodyPr/>
          <a:lstStyle/>
          <a:p>
            <a:r>
              <a:rPr lang="sv-SE" altLang="sv-SE" dirty="0" smtClean="0"/>
              <a:t>Kommer stödet finnas kvar?</a:t>
            </a:r>
            <a:endParaRPr lang="sv-SE" altLang="sv-SE" dirty="0"/>
          </a:p>
          <a:p>
            <a:r>
              <a:rPr lang="sv-SE" altLang="sv-SE" dirty="0" smtClean="0"/>
              <a:t>Hur mycket nytta gör dom i detta området?</a:t>
            </a:r>
          </a:p>
          <a:p>
            <a:r>
              <a:rPr lang="sv-SE" altLang="sv-SE" dirty="0" smtClean="0"/>
              <a:t>Biologisk mångfald, trevligt men är det lönsamt?</a:t>
            </a:r>
          </a:p>
          <a:p>
            <a:endParaRPr lang="sv-SE" altLang="sv-SE" dirty="0" smtClean="0"/>
          </a:p>
        </p:txBody>
      </p:sp>
    </p:spTree>
    <p:extLst>
      <p:ext uri="{BB962C8B-B14F-4D97-AF65-F5344CB8AC3E}">
        <p14:creationId xmlns:p14="http://schemas.microsoft.com/office/powerpoint/2010/main" val="36915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6">
                                            <p:txEl>
                                              <p:pRg st="0" end="0"/>
                                            </p:txEl>
                                          </p:spTgt>
                                        </p:tgtEl>
                                        <p:attrNameLst>
                                          <p:attrName>style.visibility</p:attrName>
                                        </p:attrNameLst>
                                      </p:cBhvr>
                                      <p:to>
                                        <p:strVal val="visible"/>
                                      </p:to>
                                    </p:set>
                                    <p:anim calcmode="lin" valueType="num">
                                      <p:cBhvr additive="base">
                                        <p:cTn id="7" dur="500" fill="hold"/>
                                        <p:tgtEl>
                                          <p:spTgt spid="143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6">
                                            <p:txEl>
                                              <p:pRg st="1" end="1"/>
                                            </p:txEl>
                                          </p:spTgt>
                                        </p:tgtEl>
                                        <p:attrNameLst>
                                          <p:attrName>style.visibility</p:attrName>
                                        </p:attrNameLst>
                                      </p:cBhvr>
                                      <p:to>
                                        <p:strVal val="visible"/>
                                      </p:to>
                                    </p:set>
                                    <p:anim calcmode="lin" valueType="num">
                                      <p:cBhvr additive="base">
                                        <p:cTn id="13" dur="500" fill="hold"/>
                                        <p:tgtEl>
                                          <p:spTgt spid="143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6">
                                            <p:txEl>
                                              <p:pRg st="2" end="2"/>
                                            </p:txEl>
                                          </p:spTgt>
                                        </p:tgtEl>
                                        <p:attrNameLst>
                                          <p:attrName>style.visibility</p:attrName>
                                        </p:attrNameLst>
                                      </p:cBhvr>
                                      <p:to>
                                        <p:strVal val="visible"/>
                                      </p:to>
                                    </p:set>
                                    <p:anim calcmode="lin" valueType="num">
                                      <p:cBhvr additive="base">
                                        <p:cTn id="19" dur="500" fill="hold"/>
                                        <p:tgtEl>
                                          <p:spTgt spid="143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9"/>
          <p:cNvSpPr>
            <a:spLocks noGrp="1" noChangeArrowheads="1"/>
          </p:cNvSpPr>
          <p:nvPr>
            <p:ph type="title" idx="4294967295"/>
          </p:nvPr>
        </p:nvSpPr>
        <p:spPr/>
        <p:txBody>
          <a:bodyPr/>
          <a:lstStyle/>
          <a:p>
            <a:pPr algn="ctr"/>
            <a:r>
              <a:rPr lang="sv-SE" altLang="sv-SE" b="1" dirty="0" smtClean="0"/>
              <a:t>Åtgärder som minskar utsläppen</a:t>
            </a:r>
          </a:p>
        </p:txBody>
      </p:sp>
      <p:sp>
        <p:nvSpPr>
          <p:cNvPr id="14346" name="Rectangle 10"/>
          <p:cNvSpPr>
            <a:spLocks noGrp="1" noChangeArrowheads="1"/>
          </p:cNvSpPr>
          <p:nvPr>
            <p:ph type="body" idx="4294967295"/>
          </p:nvPr>
        </p:nvSpPr>
        <p:spPr>
          <a:xfrm>
            <a:off x="879475" y="2420888"/>
            <a:ext cx="6543675" cy="3502075"/>
          </a:xfrm>
        </p:spPr>
        <p:txBody>
          <a:bodyPr/>
          <a:lstStyle/>
          <a:p>
            <a:r>
              <a:rPr lang="sv-SE" altLang="sv-SE" dirty="0" smtClean="0"/>
              <a:t>Gödslingsplanering</a:t>
            </a:r>
          </a:p>
          <a:p>
            <a:r>
              <a:rPr lang="sv-SE" altLang="sv-SE" dirty="0" smtClean="0"/>
              <a:t>Individfoderstater</a:t>
            </a:r>
          </a:p>
          <a:p>
            <a:r>
              <a:rPr lang="sv-SE" altLang="sv-SE" dirty="0" smtClean="0"/>
              <a:t>Precisionsodling</a:t>
            </a:r>
          </a:p>
          <a:p>
            <a:r>
              <a:rPr lang="sv-SE" altLang="sv-SE" dirty="0" smtClean="0"/>
              <a:t>Greppa näringen</a:t>
            </a:r>
          </a:p>
          <a:p>
            <a:r>
              <a:rPr lang="sv-SE" altLang="sv-SE" dirty="0" smtClean="0"/>
              <a:t>Bevattning</a:t>
            </a:r>
          </a:p>
          <a:p>
            <a:r>
              <a:rPr lang="sv-SE" altLang="sv-SE" dirty="0" smtClean="0"/>
              <a:t>Våtmarker/fosforfällor</a:t>
            </a:r>
          </a:p>
          <a:p>
            <a:pPr marL="0" indent="0">
              <a:buNone/>
            </a:pPr>
            <a:endParaRPr lang="sv-SE" altLang="sv-SE" dirty="0" smtClean="0"/>
          </a:p>
        </p:txBody>
      </p:sp>
    </p:spTree>
    <p:extLst>
      <p:ext uri="{BB962C8B-B14F-4D97-AF65-F5344CB8AC3E}">
        <p14:creationId xmlns:p14="http://schemas.microsoft.com/office/powerpoint/2010/main" val="383559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6">
                                            <p:txEl>
                                              <p:pRg st="0" end="0"/>
                                            </p:txEl>
                                          </p:spTgt>
                                        </p:tgtEl>
                                        <p:attrNameLst>
                                          <p:attrName>style.visibility</p:attrName>
                                        </p:attrNameLst>
                                      </p:cBhvr>
                                      <p:to>
                                        <p:strVal val="visible"/>
                                      </p:to>
                                    </p:set>
                                    <p:anim calcmode="lin" valueType="num">
                                      <p:cBhvr additive="base">
                                        <p:cTn id="7" dur="500" fill="hold"/>
                                        <p:tgtEl>
                                          <p:spTgt spid="143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6">
                                            <p:txEl>
                                              <p:pRg st="1" end="1"/>
                                            </p:txEl>
                                          </p:spTgt>
                                        </p:tgtEl>
                                        <p:attrNameLst>
                                          <p:attrName>style.visibility</p:attrName>
                                        </p:attrNameLst>
                                      </p:cBhvr>
                                      <p:to>
                                        <p:strVal val="visible"/>
                                      </p:to>
                                    </p:set>
                                    <p:anim calcmode="lin" valueType="num">
                                      <p:cBhvr additive="base">
                                        <p:cTn id="13" dur="500" fill="hold"/>
                                        <p:tgtEl>
                                          <p:spTgt spid="143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6">
                                            <p:txEl>
                                              <p:pRg st="2" end="2"/>
                                            </p:txEl>
                                          </p:spTgt>
                                        </p:tgtEl>
                                        <p:attrNameLst>
                                          <p:attrName>style.visibility</p:attrName>
                                        </p:attrNameLst>
                                      </p:cBhvr>
                                      <p:to>
                                        <p:strVal val="visible"/>
                                      </p:to>
                                    </p:set>
                                    <p:anim calcmode="lin" valueType="num">
                                      <p:cBhvr additive="base">
                                        <p:cTn id="19" dur="500" fill="hold"/>
                                        <p:tgtEl>
                                          <p:spTgt spid="143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6">
                                            <p:txEl>
                                              <p:pRg st="3" end="3"/>
                                            </p:txEl>
                                          </p:spTgt>
                                        </p:tgtEl>
                                        <p:attrNameLst>
                                          <p:attrName>style.visibility</p:attrName>
                                        </p:attrNameLst>
                                      </p:cBhvr>
                                      <p:to>
                                        <p:strVal val="visible"/>
                                      </p:to>
                                    </p:set>
                                    <p:anim calcmode="lin" valueType="num">
                                      <p:cBhvr additive="base">
                                        <p:cTn id="25" dur="500" fill="hold"/>
                                        <p:tgtEl>
                                          <p:spTgt spid="143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46">
                                            <p:txEl>
                                              <p:pRg st="4" end="4"/>
                                            </p:txEl>
                                          </p:spTgt>
                                        </p:tgtEl>
                                        <p:attrNameLst>
                                          <p:attrName>style.visibility</p:attrName>
                                        </p:attrNameLst>
                                      </p:cBhvr>
                                      <p:to>
                                        <p:strVal val="visible"/>
                                      </p:to>
                                    </p:set>
                                    <p:anim calcmode="lin" valueType="num">
                                      <p:cBhvr additive="base">
                                        <p:cTn id="31" dur="500" fill="hold"/>
                                        <p:tgtEl>
                                          <p:spTgt spid="1434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6">
                                            <p:txEl>
                                              <p:pRg st="5" end="5"/>
                                            </p:txEl>
                                          </p:spTgt>
                                        </p:tgtEl>
                                        <p:attrNameLst>
                                          <p:attrName>style.visibility</p:attrName>
                                        </p:attrNameLst>
                                      </p:cBhvr>
                                      <p:to>
                                        <p:strVal val="visible"/>
                                      </p:to>
                                    </p:set>
                                    <p:anim calcmode="lin" valueType="num">
                                      <p:cBhvr additive="base">
                                        <p:cTn id="37" dur="500" fill="hold"/>
                                        <p:tgtEl>
                                          <p:spTgt spid="1434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subTitle" idx="1"/>
          </p:nvPr>
        </p:nvSpPr>
        <p:spPr>
          <a:xfrm>
            <a:off x="1371600" y="1196752"/>
            <a:ext cx="6512768" cy="3816424"/>
          </a:xfrm>
        </p:spPr>
        <p:txBody>
          <a:bodyPr/>
          <a:lstStyle/>
          <a:p>
            <a:pPr marL="0" indent="0" algn="ctr">
              <a:buNone/>
            </a:pPr>
            <a:r>
              <a:rPr lang="sv-SE" sz="4000" dirty="0" smtClean="0"/>
              <a:t>Tack för oss</a:t>
            </a:r>
          </a:p>
          <a:p>
            <a:pPr marL="0" indent="0" algn="ctr">
              <a:buNone/>
            </a:pPr>
            <a:r>
              <a:rPr lang="sv-SE" sz="4000" dirty="0" smtClean="0"/>
              <a:t> och </a:t>
            </a:r>
          </a:p>
          <a:p>
            <a:pPr marL="0" indent="0" algn="ctr">
              <a:buNone/>
            </a:pPr>
            <a:r>
              <a:rPr lang="sv-SE" sz="4000" dirty="0" smtClean="0"/>
              <a:t>tänk på</a:t>
            </a:r>
          </a:p>
          <a:p>
            <a:pPr marL="0" indent="0" algn="ctr">
              <a:buNone/>
            </a:pPr>
            <a:r>
              <a:rPr lang="sv-SE" sz="4000" dirty="0" smtClean="0"/>
              <a:t> att vattnet </a:t>
            </a:r>
          </a:p>
          <a:p>
            <a:pPr marL="0" indent="0" algn="ctr">
              <a:buNone/>
            </a:pPr>
            <a:r>
              <a:rPr lang="sv-SE" sz="4000" dirty="0" smtClean="0"/>
              <a:t>är vårt viktigaste livsmedel</a:t>
            </a:r>
            <a:r>
              <a:rPr lang="sv-SE" sz="3200" dirty="0" smtClean="0"/>
              <a:t>!</a:t>
            </a:r>
            <a:endParaRPr lang="sv-SE" sz="3200" dirty="0"/>
          </a:p>
        </p:txBody>
      </p:sp>
      <p:pic>
        <p:nvPicPr>
          <p:cNvPr id="13" name="Bildobjekt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0" y="5373216"/>
            <a:ext cx="9144000" cy="1484784"/>
          </a:xfrm>
          <a:prstGeom prst="roundRect">
            <a:avLst>
              <a:gd name="adj" fmla="val 5297"/>
            </a:avLst>
          </a:prstGeom>
          <a:ln>
            <a:noFill/>
          </a:ln>
          <a:effectLst>
            <a:outerShdw blurRad="76200" dist="38100" dir="7800000" algn="tl" rotWithShape="0">
              <a:srgbClr val="000000">
                <a:alpha val="40000"/>
              </a:srgbClr>
            </a:outerShdw>
          </a:effectLst>
          <a:scene3d>
            <a:camera prst="orthographicFront">
              <a:rot lat="0" lon="0" rev="0"/>
            </a:camera>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2698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pPr algn="ctr"/>
            <a:r>
              <a:rPr lang="sv-SE" dirty="0"/>
              <a:t>Planera avverkningen</a:t>
            </a:r>
          </a:p>
        </p:txBody>
      </p:sp>
      <p:sp>
        <p:nvSpPr>
          <p:cNvPr id="9" name="Platshållare för innehåll 8"/>
          <p:cNvSpPr>
            <a:spLocks noGrp="1"/>
          </p:cNvSpPr>
          <p:nvPr>
            <p:ph idx="1"/>
          </p:nvPr>
        </p:nvSpPr>
        <p:spPr>
          <a:xfrm>
            <a:off x="360000" y="1412776"/>
            <a:ext cx="8229600" cy="4373187"/>
          </a:xfrm>
        </p:spPr>
        <p:txBody>
          <a:bodyPr/>
          <a:lstStyle/>
          <a:p>
            <a:pPr marL="285750" indent="-285750"/>
            <a:r>
              <a:rPr lang="sv-SE" dirty="0"/>
              <a:t>Var aktiv som skogsägare vid varje avverkningstillfälle</a:t>
            </a:r>
          </a:p>
          <a:p>
            <a:pPr marL="285750" indent="-285750"/>
            <a:r>
              <a:rPr lang="sv-SE" dirty="0"/>
              <a:t>Bestäm vad som ska skyddas, diken/bäckar, kulturlämningar, gamla stigar, vägar, oaser för djuren osv</a:t>
            </a:r>
          </a:p>
          <a:p>
            <a:pPr marL="285750" indent="-285750"/>
            <a:r>
              <a:rPr lang="sv-SE" dirty="0"/>
              <a:t>Anmäl till Skogsstyrelsen om nya basvägar kommer att anläggas över värdefulla våtmarker och vattendrag (nytt from 140401)</a:t>
            </a:r>
          </a:p>
          <a:p>
            <a:pPr marL="285750" indent="-285750"/>
            <a:r>
              <a:rPr lang="sv-SE" dirty="0"/>
              <a:t>Gå igenom med skogsinspektorn så missförstånd undviks</a:t>
            </a:r>
          </a:p>
          <a:p>
            <a:pPr marL="285750" indent="-285750"/>
            <a:r>
              <a:rPr lang="sv-SE" dirty="0"/>
              <a:t>Se till att alla väsentligheter dokumenteras i traktdirektivet</a:t>
            </a:r>
          </a:p>
          <a:p>
            <a:pPr marL="285750" indent="-285750"/>
            <a:r>
              <a:rPr lang="sv-SE" dirty="0"/>
              <a:t>Skyddsvärda områden ska </a:t>
            </a:r>
            <a:r>
              <a:rPr lang="sv-SE" dirty="0" smtClean="0"/>
              <a:t>snitslas </a:t>
            </a:r>
            <a:endParaRPr lang="sv-SE" dirty="0"/>
          </a:p>
          <a:p>
            <a:pPr marL="285750" indent="-285750"/>
            <a:r>
              <a:rPr lang="sv-SE" dirty="0"/>
              <a:t>Gå igenom med entreprenören på plats innan avverkningen påbörjas</a:t>
            </a:r>
          </a:p>
          <a:p>
            <a:pPr marL="285750" indent="-285750"/>
            <a:r>
              <a:rPr lang="sv-SE" dirty="0"/>
              <a:t>Alla skogsägare vill ha sin avverkning när markens bärighet är som bäst!</a:t>
            </a:r>
            <a:br>
              <a:rPr lang="sv-SE" dirty="0"/>
            </a:br>
            <a:r>
              <a:rPr lang="sv-SE" dirty="0"/>
              <a:t/>
            </a:r>
            <a:br>
              <a:rPr lang="sv-SE" dirty="0"/>
            </a:br>
            <a:endParaRPr lang="sv-SE" dirty="0"/>
          </a:p>
        </p:txBody>
      </p:sp>
      <p:sp>
        <p:nvSpPr>
          <p:cNvPr id="2" name="Platshållare för datum 1"/>
          <p:cNvSpPr>
            <a:spLocks noGrp="1"/>
          </p:cNvSpPr>
          <p:nvPr>
            <p:ph type="dt" sz="half" idx="11"/>
          </p:nvPr>
        </p:nvSpPr>
        <p:spPr/>
        <p:txBody>
          <a:bodyPr/>
          <a:lstStyle/>
          <a:p>
            <a:pPr>
              <a:defRPr/>
            </a:pPr>
            <a:r>
              <a:rPr lang="en-GB" dirty="0" smtClean="0">
                <a:solidFill>
                  <a:prstClr val="white"/>
                </a:solidFill>
              </a:rPr>
              <a:t>20140524</a:t>
            </a:r>
            <a:endParaRPr lang="en-GB" dirty="0">
              <a:solidFill>
                <a:prstClr val="white"/>
              </a:solidFill>
            </a:endParaRPr>
          </a:p>
        </p:txBody>
      </p:sp>
    </p:spTree>
    <p:extLst>
      <p:ext uri="{BB962C8B-B14F-4D97-AF65-F5344CB8AC3E}">
        <p14:creationId xmlns:p14="http://schemas.microsoft.com/office/powerpoint/2010/main" val="223917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683568" y="980729"/>
            <a:ext cx="7704856" cy="5328592"/>
          </a:xfrm>
        </p:spPr>
      </p:pic>
      <p:sp>
        <p:nvSpPr>
          <p:cNvPr id="4" name="Platshållare för text 3"/>
          <p:cNvSpPr>
            <a:spLocks noGrp="1"/>
          </p:cNvSpPr>
          <p:nvPr>
            <p:ph type="body" sz="half" idx="2"/>
          </p:nvPr>
        </p:nvSpPr>
        <p:spPr>
          <a:xfrm>
            <a:off x="1547664" y="260648"/>
            <a:ext cx="5731024" cy="720080"/>
          </a:xfrm>
        </p:spPr>
        <p:txBody>
          <a:bodyPr/>
          <a:lstStyle/>
          <a:p>
            <a:pPr algn="ctr"/>
            <a:r>
              <a:rPr lang="sv-SE" b="1" dirty="0" smtClean="0"/>
              <a:t>Detta är ett bra exempel på en bäck som kräver skyddsåtgärder, kantzon ska lämnas. </a:t>
            </a:r>
            <a:endParaRPr lang="sv-SE" b="1" dirty="0"/>
          </a:p>
        </p:txBody>
      </p:sp>
      <p:sp>
        <p:nvSpPr>
          <p:cNvPr id="6" name="Platshållare för sidfot 5"/>
          <p:cNvSpPr>
            <a:spLocks noGrp="1"/>
          </p:cNvSpPr>
          <p:nvPr>
            <p:ph type="ftr" sz="quarter" idx="11"/>
          </p:nvPr>
        </p:nvSpPr>
        <p:spPr/>
        <p:txBody>
          <a:bodyPr/>
          <a:lstStyle/>
          <a:p>
            <a:r>
              <a:rPr lang="sv-SE" dirty="0" smtClean="0"/>
              <a:t>20140524</a:t>
            </a:r>
            <a:endParaRPr lang="sv-SE" dirty="0"/>
          </a:p>
        </p:txBody>
      </p:sp>
    </p:spTree>
    <p:extLst>
      <p:ext uri="{BB962C8B-B14F-4D97-AF65-F5344CB8AC3E}">
        <p14:creationId xmlns:p14="http://schemas.microsoft.com/office/powerpoint/2010/main" val="3017228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2288" y="260648"/>
            <a:ext cx="5372000" cy="360040"/>
          </a:xfrm>
        </p:spPr>
        <p:txBody>
          <a:bodyPr>
            <a:normAutofit/>
          </a:bodyPr>
          <a:lstStyle/>
          <a:p>
            <a:r>
              <a:rPr lang="sv-SE" sz="1400" dirty="0" smtClean="0"/>
              <a:t>Här är en fin oas för älgar och rådjur som absolut inte får röras.  </a:t>
            </a:r>
            <a:endParaRPr lang="sv-SE" sz="1400" dirty="0"/>
          </a:p>
        </p:txBody>
      </p:sp>
      <p:sp>
        <p:nvSpPr>
          <p:cNvPr id="6" name="Platshållare för sidfot 5"/>
          <p:cNvSpPr>
            <a:spLocks noGrp="1"/>
          </p:cNvSpPr>
          <p:nvPr>
            <p:ph type="ftr" sz="quarter" idx="11"/>
          </p:nvPr>
        </p:nvSpPr>
        <p:spPr/>
        <p:txBody>
          <a:bodyPr/>
          <a:lstStyle/>
          <a:p>
            <a:r>
              <a:rPr lang="sv-SE" dirty="0" smtClean="0"/>
              <a:t>20140524</a:t>
            </a:r>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3" y="800708"/>
            <a:ext cx="7550293" cy="5580620"/>
          </a:xfrm>
          <a:prstGeom prst="rect">
            <a:avLst/>
          </a:prstGeom>
        </p:spPr>
      </p:pic>
    </p:spTree>
    <p:extLst>
      <p:ext uri="{BB962C8B-B14F-4D97-AF65-F5344CB8AC3E}">
        <p14:creationId xmlns:p14="http://schemas.microsoft.com/office/powerpoint/2010/main" val="1157738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dirty="0"/>
              <a:t>Södras Markskoningsgaranti</a:t>
            </a:r>
          </a:p>
        </p:txBody>
      </p:sp>
      <p:sp>
        <p:nvSpPr>
          <p:cNvPr id="4" name="Platshållare för innehåll 3"/>
          <p:cNvSpPr>
            <a:spLocks noGrp="1"/>
          </p:cNvSpPr>
          <p:nvPr>
            <p:ph idx="1"/>
          </p:nvPr>
        </p:nvSpPr>
        <p:spPr/>
        <p:txBody>
          <a:bodyPr/>
          <a:lstStyle/>
          <a:p>
            <a:pPr marL="0" indent="0">
              <a:buNone/>
            </a:pPr>
            <a:r>
              <a:rPr lang="sv-SE" dirty="0"/>
              <a:t>Södras markskoningsgaranti startade hösten 2013 och innebär stora satsningar på förebyggande åtgärder. Det innebär främst</a:t>
            </a:r>
            <a:r>
              <a:rPr lang="sv-SE" dirty="0" smtClean="0"/>
              <a:t>,</a:t>
            </a:r>
            <a:br>
              <a:rPr lang="sv-SE" dirty="0" smtClean="0"/>
            </a:br>
            <a:endParaRPr lang="sv-SE" dirty="0"/>
          </a:p>
          <a:p>
            <a:pPr marL="285750" indent="-285750"/>
            <a:r>
              <a:rPr lang="sv-SE" dirty="0"/>
              <a:t>Att Södra och entreprenören planerar avverkningen bättre efter markens bärighet och väderlek</a:t>
            </a:r>
          </a:p>
          <a:p>
            <a:pPr marL="285750" indent="-285750"/>
            <a:r>
              <a:rPr lang="sv-SE" dirty="0"/>
              <a:t>Att risning av basvägar görs mer än tidigare</a:t>
            </a:r>
          </a:p>
          <a:p>
            <a:pPr marL="285750" indent="-285750"/>
            <a:r>
              <a:rPr lang="sv-SE" dirty="0"/>
              <a:t>Att markskonare används på känsliga partier</a:t>
            </a:r>
          </a:p>
          <a:p>
            <a:pPr marL="285750" indent="-285750"/>
            <a:r>
              <a:rPr lang="sv-SE" dirty="0"/>
              <a:t>Att skotare som är utrustade med bärande band används</a:t>
            </a:r>
            <a:br>
              <a:rPr lang="sv-SE" dirty="0"/>
            </a:br>
            <a:endParaRPr lang="sv-SE" dirty="0"/>
          </a:p>
          <a:p>
            <a:pPr marL="0" indent="0">
              <a:buNone/>
            </a:pPr>
            <a:r>
              <a:rPr lang="sv-SE" dirty="0"/>
              <a:t>Skulle olyckan trots detta ändå vara framme faller markskoningsgarantin ut. Den innebär att Södra återställer marken i sitt ursprungliga skick om basvägarna får skador som är mer än 25 cm djupa på en sammanhängande sträcka av 50 m. </a:t>
            </a:r>
          </a:p>
          <a:p>
            <a:endParaRPr lang="sv-SE" dirty="0"/>
          </a:p>
        </p:txBody>
      </p:sp>
      <p:sp>
        <p:nvSpPr>
          <p:cNvPr id="2" name="Platshållare för datum 1"/>
          <p:cNvSpPr>
            <a:spLocks noGrp="1"/>
          </p:cNvSpPr>
          <p:nvPr>
            <p:ph type="dt" sz="half" idx="11"/>
          </p:nvPr>
        </p:nvSpPr>
        <p:spPr/>
        <p:txBody>
          <a:bodyPr/>
          <a:lstStyle/>
          <a:p>
            <a:pPr>
              <a:defRPr/>
            </a:pPr>
            <a:r>
              <a:rPr lang="en-GB" dirty="0" smtClean="0">
                <a:solidFill>
                  <a:prstClr val="white"/>
                </a:solidFill>
              </a:rPr>
              <a:t>20140524</a:t>
            </a:r>
            <a:endParaRPr lang="en-GB" dirty="0">
              <a:solidFill>
                <a:prstClr val="white"/>
              </a:solidFill>
            </a:endParaRPr>
          </a:p>
        </p:txBody>
      </p:sp>
    </p:spTree>
    <p:extLst>
      <p:ext uri="{BB962C8B-B14F-4D97-AF65-F5344CB8AC3E}">
        <p14:creationId xmlns:p14="http://schemas.microsoft.com/office/powerpoint/2010/main" val="243724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63688" y="404664"/>
            <a:ext cx="5515000" cy="360040"/>
          </a:xfrm>
        </p:spPr>
        <p:txBody>
          <a:bodyPr>
            <a:normAutofit/>
          </a:bodyPr>
          <a:lstStyle/>
          <a:p>
            <a:pPr algn="ctr"/>
            <a:r>
              <a:rPr lang="sv-SE" sz="1400" dirty="0" smtClean="0"/>
              <a:t>Här en basväg anlagd med markskonare för att undvika skador.</a:t>
            </a:r>
            <a:endParaRPr lang="sv-SE" sz="1400" dirty="0"/>
          </a:p>
        </p:txBody>
      </p:sp>
      <p:sp>
        <p:nvSpPr>
          <p:cNvPr id="5" name="Platshållare för datum 4"/>
          <p:cNvSpPr>
            <a:spLocks noGrp="1"/>
          </p:cNvSpPr>
          <p:nvPr>
            <p:ph type="dt" sz="half" idx="10"/>
          </p:nvPr>
        </p:nvSpPr>
        <p:spPr/>
        <p:txBody>
          <a:bodyPr/>
          <a:lstStyle/>
          <a:p>
            <a:r>
              <a:rPr lang="sv-SE" dirty="0" smtClean="0"/>
              <a:t>2</a:t>
            </a:r>
            <a:endParaRPr lang="sv-SE" dirty="0"/>
          </a:p>
        </p:txBody>
      </p:sp>
      <p:sp>
        <p:nvSpPr>
          <p:cNvPr id="6" name="Platshållare för sidfot 5"/>
          <p:cNvSpPr>
            <a:spLocks noGrp="1"/>
          </p:cNvSpPr>
          <p:nvPr>
            <p:ph type="ftr" sz="quarter" idx="11"/>
          </p:nvPr>
        </p:nvSpPr>
        <p:spPr/>
        <p:txBody>
          <a:bodyPr/>
          <a:lstStyle/>
          <a:p>
            <a:r>
              <a:rPr lang="sv-SE" dirty="0" smtClean="0"/>
              <a:t>20140524</a:t>
            </a:r>
            <a:endParaRPr lang="sv-SE" dirty="0"/>
          </a:p>
        </p:txBody>
      </p:sp>
      <p:pic>
        <p:nvPicPr>
          <p:cNvPr id="1026" name="Picture 2" descr="E:\PowerPoint\Vatten 20140522\20090903(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200800" cy="549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72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188640"/>
            <a:ext cx="7416824" cy="360040"/>
          </a:xfrm>
        </p:spPr>
        <p:txBody>
          <a:bodyPr>
            <a:normAutofit/>
          </a:bodyPr>
          <a:lstStyle/>
          <a:p>
            <a:pPr algn="ctr"/>
            <a:r>
              <a:rPr lang="sv-SE" sz="1400" dirty="0" smtClean="0"/>
              <a:t>Så här vill ingen markägare se det efter avverkning och vilka negativa effekter kan detta leda till?</a:t>
            </a:r>
            <a:endParaRPr lang="sv-SE" sz="1400" dirty="0"/>
          </a:p>
        </p:txBody>
      </p:sp>
      <p:sp>
        <p:nvSpPr>
          <p:cNvPr id="5" name="Platshållare för datum 4"/>
          <p:cNvSpPr>
            <a:spLocks noGrp="1"/>
          </p:cNvSpPr>
          <p:nvPr>
            <p:ph type="dt" sz="half" idx="10"/>
          </p:nvPr>
        </p:nvSpPr>
        <p:spPr/>
        <p:txBody>
          <a:bodyPr/>
          <a:lstStyle/>
          <a:p>
            <a:r>
              <a:rPr lang="sv-SE" dirty="0" smtClean="0"/>
              <a:t>2</a:t>
            </a:r>
            <a:endParaRPr lang="sv-SE" dirty="0"/>
          </a:p>
        </p:txBody>
      </p:sp>
      <p:sp>
        <p:nvSpPr>
          <p:cNvPr id="6" name="Platshållare för sidfot 5"/>
          <p:cNvSpPr>
            <a:spLocks noGrp="1"/>
          </p:cNvSpPr>
          <p:nvPr>
            <p:ph type="ftr" sz="quarter" idx="11"/>
          </p:nvPr>
        </p:nvSpPr>
        <p:spPr/>
        <p:txBody>
          <a:bodyPr/>
          <a:lstStyle/>
          <a:p>
            <a:r>
              <a:rPr lang="sv-SE" dirty="0" smtClean="0"/>
              <a:t>20140524</a:t>
            </a:r>
            <a:endParaRPr lang="sv-SE" dirty="0"/>
          </a:p>
        </p:txBody>
      </p:sp>
      <p:pic>
        <p:nvPicPr>
          <p:cNvPr id="2051" name="Picture 3" descr="E:\PowerPoint\Vatten 20140522\p10104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692696"/>
            <a:ext cx="806489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80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dirty="0" smtClean="0"/>
              <a:t>Hänsyn vid vatten – Blå Målklassning</a:t>
            </a:r>
            <a:endParaRPr lang="sv-SE" dirty="0"/>
          </a:p>
        </p:txBody>
      </p:sp>
      <p:sp>
        <p:nvSpPr>
          <p:cNvPr id="4" name="Platshållare för innehåll 3"/>
          <p:cNvSpPr>
            <a:spLocks noGrp="1"/>
          </p:cNvSpPr>
          <p:nvPr>
            <p:ph idx="1"/>
          </p:nvPr>
        </p:nvSpPr>
        <p:spPr>
          <a:xfrm>
            <a:off x="395536" y="908720"/>
            <a:ext cx="8352928" cy="5112568"/>
          </a:xfrm>
        </p:spPr>
        <p:txBody>
          <a:bodyPr/>
          <a:lstStyle/>
          <a:p>
            <a:pPr marL="0" indent="0">
              <a:buNone/>
            </a:pPr>
            <a:r>
              <a:rPr lang="sv-SE" dirty="0" smtClean="0"/>
              <a:t>För att bevara och förbättra vattendragens, våtmarkernas och sjöarnas kemiska och bilogiska kvalitéer krävs det att vi alla hjälps åt.</a:t>
            </a:r>
          </a:p>
          <a:p>
            <a:pPr marL="0" indent="0">
              <a:buNone/>
            </a:pPr>
            <a:r>
              <a:rPr lang="sv-SE" dirty="0" smtClean="0"/>
              <a:t>Skogsbruket har de senaste decennierna ökat sina ambitioner vad gäller hänsynen till vattnet. Exempel på olika vattenhänsyn kan vara;</a:t>
            </a:r>
          </a:p>
          <a:p>
            <a:r>
              <a:rPr lang="sv-SE" dirty="0" smtClean="0"/>
              <a:t>Att inte köra i känsliga vattenmiljöer som kantzoner</a:t>
            </a:r>
          </a:p>
          <a:p>
            <a:r>
              <a:rPr lang="sv-SE" dirty="0" smtClean="0"/>
              <a:t>Att förhindra körskador på fuktig mark</a:t>
            </a:r>
          </a:p>
          <a:p>
            <a:r>
              <a:rPr lang="sv-SE" dirty="0" smtClean="0"/>
              <a:t>Att bevara och skapa kantzoner intill vatten</a:t>
            </a:r>
          </a:p>
          <a:p>
            <a:r>
              <a:rPr lang="sv-SE" dirty="0" smtClean="0"/>
              <a:t>Att lämna/skapa död ved i vatten</a:t>
            </a:r>
          </a:p>
          <a:p>
            <a:r>
              <a:rPr lang="sv-SE" dirty="0" smtClean="0"/>
              <a:t>Att lägga igen diken och skapa våtmarker där det är lämpligt</a:t>
            </a:r>
          </a:p>
          <a:p>
            <a:r>
              <a:rPr lang="sv-SE" dirty="0" smtClean="0"/>
              <a:t>Att värna vattnets kultur- och fornminnen</a:t>
            </a:r>
          </a:p>
          <a:p>
            <a:pPr marL="0" indent="0">
              <a:buNone/>
            </a:pPr>
            <a:r>
              <a:rPr lang="sv-SE" dirty="0" smtClean="0"/>
              <a:t>Skogen har sedan länge indelats i olika produktionsmål som tydliggör hur de olika bestånden ska skötas. En fördel är också att klassa sina olika vattendrag för att göra rätt saker på rätt plats. Vissa vattendrag kräver mer hänsyn än andra.</a:t>
            </a:r>
            <a:endParaRPr lang="sv-SE" dirty="0"/>
          </a:p>
        </p:txBody>
      </p:sp>
      <p:sp>
        <p:nvSpPr>
          <p:cNvPr id="2" name="Platshållare för datum 1"/>
          <p:cNvSpPr>
            <a:spLocks noGrp="1"/>
          </p:cNvSpPr>
          <p:nvPr>
            <p:ph type="dt" sz="half" idx="11"/>
          </p:nvPr>
        </p:nvSpPr>
        <p:spPr/>
        <p:txBody>
          <a:bodyPr/>
          <a:lstStyle/>
          <a:p>
            <a:pPr>
              <a:defRPr/>
            </a:pPr>
            <a:r>
              <a:rPr lang="en-GB" dirty="0" smtClean="0">
                <a:solidFill>
                  <a:prstClr val="white"/>
                </a:solidFill>
              </a:rPr>
              <a:t>20140524</a:t>
            </a:r>
            <a:endParaRPr lang="en-GB" dirty="0">
              <a:solidFill>
                <a:prstClr val="white"/>
              </a:solidFill>
            </a:endParaRPr>
          </a:p>
        </p:txBody>
      </p:sp>
    </p:spTree>
    <p:extLst>
      <p:ext uri="{BB962C8B-B14F-4D97-AF65-F5344CB8AC3E}">
        <p14:creationId xmlns:p14="http://schemas.microsoft.com/office/powerpoint/2010/main" val="28808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188640"/>
            <a:ext cx="7272808" cy="360040"/>
          </a:xfrm>
        </p:spPr>
        <p:txBody>
          <a:bodyPr>
            <a:normAutofit/>
          </a:bodyPr>
          <a:lstStyle/>
          <a:p>
            <a:pPr algn="ctr"/>
            <a:r>
              <a:rPr lang="sv-SE" sz="1400" dirty="0" smtClean="0"/>
              <a:t>Mot denna vattenhåla lämnas en kantzon när beståndet kräver sina åtgärder. </a:t>
            </a:r>
            <a:endParaRPr lang="sv-SE" sz="1400" dirty="0"/>
          </a:p>
        </p:txBody>
      </p:sp>
      <p:sp>
        <p:nvSpPr>
          <p:cNvPr id="5" name="Platshållare för datum 4"/>
          <p:cNvSpPr>
            <a:spLocks noGrp="1"/>
          </p:cNvSpPr>
          <p:nvPr>
            <p:ph type="dt" sz="half" idx="10"/>
          </p:nvPr>
        </p:nvSpPr>
        <p:spPr/>
        <p:txBody>
          <a:bodyPr/>
          <a:lstStyle/>
          <a:p>
            <a:r>
              <a:rPr lang="sv-SE" dirty="0" smtClean="0"/>
              <a:t>2</a:t>
            </a:r>
            <a:endParaRPr lang="sv-SE" dirty="0"/>
          </a:p>
        </p:txBody>
      </p:sp>
      <p:sp>
        <p:nvSpPr>
          <p:cNvPr id="6" name="Platshållare för sidfot 5"/>
          <p:cNvSpPr>
            <a:spLocks noGrp="1"/>
          </p:cNvSpPr>
          <p:nvPr>
            <p:ph type="ftr" sz="quarter" idx="11"/>
          </p:nvPr>
        </p:nvSpPr>
        <p:spPr/>
        <p:txBody>
          <a:bodyPr/>
          <a:lstStyle/>
          <a:p>
            <a:r>
              <a:rPr lang="sv-SE" dirty="0" smtClean="0"/>
              <a:t>20140524</a:t>
            </a:r>
            <a:endParaRPr lang="sv-SE" dirty="0"/>
          </a:p>
        </p:txBody>
      </p:sp>
      <p:pic>
        <p:nvPicPr>
          <p:cNvPr id="1026" name="Picture 2" descr="E:\Kort\DSC006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796" y="764704"/>
            <a:ext cx="8388668"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48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Södra liggande_75">
  <a:themeElements>
    <a:clrScheme name="Anpassat 12">
      <a:dk1>
        <a:sysClr val="windowText" lastClr="000000"/>
      </a:dk1>
      <a:lt1>
        <a:sysClr val="window" lastClr="FFFFFF"/>
      </a:lt1>
      <a:dk2>
        <a:srgbClr val="CEC79F"/>
      </a:dk2>
      <a:lt2>
        <a:srgbClr val="EEECE1"/>
      </a:lt2>
      <a:accent1>
        <a:srgbClr val="008132"/>
      </a:accent1>
      <a:accent2>
        <a:srgbClr val="83B81A"/>
      </a:accent2>
      <a:accent3>
        <a:srgbClr val="749CC3"/>
      </a:accent3>
      <a:accent4>
        <a:srgbClr val="847248"/>
      </a:accent4>
      <a:accent5>
        <a:srgbClr val="CEC79F"/>
      </a:accent5>
      <a:accent6>
        <a:srgbClr val="EE7D11"/>
      </a:accent6>
      <a:hlink>
        <a:srgbClr val="0000B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RF1 2011">
  <a:themeElements>
    <a:clrScheme name="LRF_mall_PPT 13">
      <a:dk1>
        <a:srgbClr val="000000"/>
      </a:dk1>
      <a:lt1>
        <a:srgbClr val="FFFFFF"/>
      </a:lt1>
      <a:dk2>
        <a:srgbClr val="000000"/>
      </a:dk2>
      <a:lt2>
        <a:srgbClr val="808080"/>
      </a:lt2>
      <a:accent1>
        <a:srgbClr val="427730"/>
      </a:accent1>
      <a:accent2>
        <a:srgbClr val="61C250"/>
      </a:accent2>
      <a:accent3>
        <a:srgbClr val="FFFFFF"/>
      </a:accent3>
      <a:accent4>
        <a:srgbClr val="000000"/>
      </a:accent4>
      <a:accent5>
        <a:srgbClr val="B0BDAD"/>
      </a:accent5>
      <a:accent6>
        <a:srgbClr val="57B048"/>
      </a:accent6>
      <a:hlink>
        <a:srgbClr val="C5E5A4"/>
      </a:hlink>
      <a:folHlink>
        <a:srgbClr val="542E19"/>
      </a:folHlink>
    </a:clrScheme>
    <a:fontScheme name="LRF_mall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RF_mall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RF_mall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RF_mall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RF_mall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RF_mall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RF_mall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RF_mall_P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RF_mall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RF_mall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RF_mall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RF_mall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RF_mall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RF_mall_PPT 13">
        <a:dk1>
          <a:srgbClr val="000000"/>
        </a:dk1>
        <a:lt1>
          <a:srgbClr val="FFFFFF"/>
        </a:lt1>
        <a:dk2>
          <a:srgbClr val="000000"/>
        </a:dk2>
        <a:lt2>
          <a:srgbClr val="808080"/>
        </a:lt2>
        <a:accent1>
          <a:srgbClr val="427730"/>
        </a:accent1>
        <a:accent2>
          <a:srgbClr val="61C250"/>
        </a:accent2>
        <a:accent3>
          <a:srgbClr val="FFFFFF"/>
        </a:accent3>
        <a:accent4>
          <a:srgbClr val="000000"/>
        </a:accent4>
        <a:accent5>
          <a:srgbClr val="B0BDAD"/>
        </a:accent5>
        <a:accent6>
          <a:srgbClr val="57B048"/>
        </a:accent6>
        <a:hlink>
          <a:srgbClr val="C5E5A4"/>
        </a:hlink>
        <a:folHlink>
          <a:srgbClr val="542E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RF1 2011">
  <a:themeElements>
    <a:clrScheme name="LRF_mall_PPT 13">
      <a:dk1>
        <a:srgbClr val="000000"/>
      </a:dk1>
      <a:lt1>
        <a:srgbClr val="FFFFFF"/>
      </a:lt1>
      <a:dk2>
        <a:srgbClr val="000000"/>
      </a:dk2>
      <a:lt2>
        <a:srgbClr val="808080"/>
      </a:lt2>
      <a:accent1>
        <a:srgbClr val="427730"/>
      </a:accent1>
      <a:accent2>
        <a:srgbClr val="61C250"/>
      </a:accent2>
      <a:accent3>
        <a:srgbClr val="FFFFFF"/>
      </a:accent3>
      <a:accent4>
        <a:srgbClr val="000000"/>
      </a:accent4>
      <a:accent5>
        <a:srgbClr val="B0BDAD"/>
      </a:accent5>
      <a:accent6>
        <a:srgbClr val="57B048"/>
      </a:accent6>
      <a:hlink>
        <a:srgbClr val="C5E5A4"/>
      </a:hlink>
      <a:folHlink>
        <a:srgbClr val="542E19"/>
      </a:folHlink>
    </a:clrScheme>
    <a:fontScheme name="LRF_mall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RF_mall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RF_mall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RF_mall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RF_mall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RF_mall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RF_mall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RF_mall_P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RF_mall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RF_mall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RF_mall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RF_mall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RF_mall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RF_mall_PPT 13">
        <a:dk1>
          <a:srgbClr val="000000"/>
        </a:dk1>
        <a:lt1>
          <a:srgbClr val="FFFFFF"/>
        </a:lt1>
        <a:dk2>
          <a:srgbClr val="000000"/>
        </a:dk2>
        <a:lt2>
          <a:srgbClr val="808080"/>
        </a:lt2>
        <a:accent1>
          <a:srgbClr val="427730"/>
        </a:accent1>
        <a:accent2>
          <a:srgbClr val="61C250"/>
        </a:accent2>
        <a:accent3>
          <a:srgbClr val="FFFFFF"/>
        </a:accent3>
        <a:accent4>
          <a:srgbClr val="000000"/>
        </a:accent4>
        <a:accent5>
          <a:srgbClr val="B0BDAD"/>
        </a:accent5>
        <a:accent6>
          <a:srgbClr val="57B048"/>
        </a:accent6>
        <a:hlink>
          <a:srgbClr val="C5E5A4"/>
        </a:hlink>
        <a:folHlink>
          <a:srgbClr val="542E1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RF1 2011">
  <a:themeElements>
    <a:clrScheme name="LRF_mall_PPT 13">
      <a:dk1>
        <a:srgbClr val="000000"/>
      </a:dk1>
      <a:lt1>
        <a:srgbClr val="FFFFFF"/>
      </a:lt1>
      <a:dk2>
        <a:srgbClr val="000000"/>
      </a:dk2>
      <a:lt2>
        <a:srgbClr val="808080"/>
      </a:lt2>
      <a:accent1>
        <a:srgbClr val="427730"/>
      </a:accent1>
      <a:accent2>
        <a:srgbClr val="61C250"/>
      </a:accent2>
      <a:accent3>
        <a:srgbClr val="FFFFFF"/>
      </a:accent3>
      <a:accent4>
        <a:srgbClr val="000000"/>
      </a:accent4>
      <a:accent5>
        <a:srgbClr val="B0BDAD"/>
      </a:accent5>
      <a:accent6>
        <a:srgbClr val="57B048"/>
      </a:accent6>
      <a:hlink>
        <a:srgbClr val="C5E5A4"/>
      </a:hlink>
      <a:folHlink>
        <a:srgbClr val="542E19"/>
      </a:folHlink>
    </a:clrScheme>
    <a:fontScheme name="LRF_mall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RF_mall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RF_mall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RF_mall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RF_mall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RF_mall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RF_mall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RF_mall_P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RF_mall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RF_mall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RF_mall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RF_mall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RF_mall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RF_mall_PPT 13">
        <a:dk1>
          <a:srgbClr val="000000"/>
        </a:dk1>
        <a:lt1>
          <a:srgbClr val="FFFFFF"/>
        </a:lt1>
        <a:dk2>
          <a:srgbClr val="000000"/>
        </a:dk2>
        <a:lt2>
          <a:srgbClr val="808080"/>
        </a:lt2>
        <a:accent1>
          <a:srgbClr val="427730"/>
        </a:accent1>
        <a:accent2>
          <a:srgbClr val="61C250"/>
        </a:accent2>
        <a:accent3>
          <a:srgbClr val="FFFFFF"/>
        </a:accent3>
        <a:accent4>
          <a:srgbClr val="000000"/>
        </a:accent4>
        <a:accent5>
          <a:srgbClr val="B0BDAD"/>
        </a:accent5>
        <a:accent6>
          <a:srgbClr val="57B048"/>
        </a:accent6>
        <a:hlink>
          <a:srgbClr val="C5E5A4"/>
        </a:hlink>
        <a:folHlink>
          <a:srgbClr val="542E1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LRF1 2011">
  <a:themeElements>
    <a:clrScheme name="LRF_mall_PPT 13">
      <a:dk1>
        <a:srgbClr val="000000"/>
      </a:dk1>
      <a:lt1>
        <a:srgbClr val="FFFFFF"/>
      </a:lt1>
      <a:dk2>
        <a:srgbClr val="000000"/>
      </a:dk2>
      <a:lt2>
        <a:srgbClr val="808080"/>
      </a:lt2>
      <a:accent1>
        <a:srgbClr val="427730"/>
      </a:accent1>
      <a:accent2>
        <a:srgbClr val="61C250"/>
      </a:accent2>
      <a:accent3>
        <a:srgbClr val="FFFFFF"/>
      </a:accent3>
      <a:accent4>
        <a:srgbClr val="000000"/>
      </a:accent4>
      <a:accent5>
        <a:srgbClr val="B0BDAD"/>
      </a:accent5>
      <a:accent6>
        <a:srgbClr val="57B048"/>
      </a:accent6>
      <a:hlink>
        <a:srgbClr val="C5E5A4"/>
      </a:hlink>
      <a:folHlink>
        <a:srgbClr val="542E19"/>
      </a:folHlink>
    </a:clrScheme>
    <a:fontScheme name="LRF_mall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RF_mall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RF_mall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RF_mall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RF_mall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RF_mall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RF_mall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RF_mall_P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RF_mall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RF_mall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RF_mall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RF_mall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RF_mall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RF_mall_PPT 13">
        <a:dk1>
          <a:srgbClr val="000000"/>
        </a:dk1>
        <a:lt1>
          <a:srgbClr val="FFFFFF"/>
        </a:lt1>
        <a:dk2>
          <a:srgbClr val="000000"/>
        </a:dk2>
        <a:lt2>
          <a:srgbClr val="808080"/>
        </a:lt2>
        <a:accent1>
          <a:srgbClr val="427730"/>
        </a:accent1>
        <a:accent2>
          <a:srgbClr val="61C250"/>
        </a:accent2>
        <a:accent3>
          <a:srgbClr val="FFFFFF"/>
        </a:accent3>
        <a:accent4>
          <a:srgbClr val="000000"/>
        </a:accent4>
        <a:accent5>
          <a:srgbClr val="B0BDAD"/>
        </a:accent5>
        <a:accent6>
          <a:srgbClr val="57B048"/>
        </a:accent6>
        <a:hlink>
          <a:srgbClr val="C5E5A4"/>
        </a:hlink>
        <a:folHlink>
          <a:srgbClr val="542E1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LRF1 2011">
  <a:themeElements>
    <a:clrScheme name="LRF_mall_PPT 13">
      <a:dk1>
        <a:srgbClr val="000000"/>
      </a:dk1>
      <a:lt1>
        <a:srgbClr val="FFFFFF"/>
      </a:lt1>
      <a:dk2>
        <a:srgbClr val="000000"/>
      </a:dk2>
      <a:lt2>
        <a:srgbClr val="808080"/>
      </a:lt2>
      <a:accent1>
        <a:srgbClr val="427730"/>
      </a:accent1>
      <a:accent2>
        <a:srgbClr val="61C250"/>
      </a:accent2>
      <a:accent3>
        <a:srgbClr val="FFFFFF"/>
      </a:accent3>
      <a:accent4>
        <a:srgbClr val="000000"/>
      </a:accent4>
      <a:accent5>
        <a:srgbClr val="B0BDAD"/>
      </a:accent5>
      <a:accent6>
        <a:srgbClr val="57B048"/>
      </a:accent6>
      <a:hlink>
        <a:srgbClr val="C5E5A4"/>
      </a:hlink>
      <a:folHlink>
        <a:srgbClr val="542E19"/>
      </a:folHlink>
    </a:clrScheme>
    <a:fontScheme name="LRF_mall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RF_mall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RF_mall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RF_mall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RF_mall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RF_mall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RF_mall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RF_mall_P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RF_mall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RF_mall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RF_mall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RF_mall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RF_mall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RF_mall_PPT 13">
        <a:dk1>
          <a:srgbClr val="000000"/>
        </a:dk1>
        <a:lt1>
          <a:srgbClr val="FFFFFF"/>
        </a:lt1>
        <a:dk2>
          <a:srgbClr val="000000"/>
        </a:dk2>
        <a:lt2>
          <a:srgbClr val="808080"/>
        </a:lt2>
        <a:accent1>
          <a:srgbClr val="427730"/>
        </a:accent1>
        <a:accent2>
          <a:srgbClr val="61C250"/>
        </a:accent2>
        <a:accent3>
          <a:srgbClr val="FFFFFF"/>
        </a:accent3>
        <a:accent4>
          <a:srgbClr val="000000"/>
        </a:accent4>
        <a:accent5>
          <a:srgbClr val="B0BDAD"/>
        </a:accent5>
        <a:accent6>
          <a:srgbClr val="57B048"/>
        </a:accent6>
        <a:hlink>
          <a:srgbClr val="C5E5A4"/>
        </a:hlink>
        <a:folHlink>
          <a:srgbClr val="542E1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ödra liggande_75">
  <a:themeElements>
    <a:clrScheme name="Anpassat 12">
      <a:dk1>
        <a:sysClr val="windowText" lastClr="000000"/>
      </a:dk1>
      <a:lt1>
        <a:sysClr val="window" lastClr="FFFFFF"/>
      </a:lt1>
      <a:dk2>
        <a:srgbClr val="CEC79F"/>
      </a:dk2>
      <a:lt2>
        <a:srgbClr val="EEECE1"/>
      </a:lt2>
      <a:accent1>
        <a:srgbClr val="008132"/>
      </a:accent1>
      <a:accent2>
        <a:srgbClr val="83B81A"/>
      </a:accent2>
      <a:accent3>
        <a:srgbClr val="749CC3"/>
      </a:accent3>
      <a:accent4>
        <a:srgbClr val="847248"/>
      </a:accent4>
      <a:accent5>
        <a:srgbClr val="CEC79F"/>
      </a:accent5>
      <a:accent6>
        <a:srgbClr val="EE7D11"/>
      </a:accent6>
      <a:hlink>
        <a:srgbClr val="0000B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ödra liggande_75">
  <a:themeElements>
    <a:clrScheme name="Anpassat 12">
      <a:dk1>
        <a:sysClr val="windowText" lastClr="000000"/>
      </a:dk1>
      <a:lt1>
        <a:sysClr val="window" lastClr="FFFFFF"/>
      </a:lt1>
      <a:dk2>
        <a:srgbClr val="CEC79F"/>
      </a:dk2>
      <a:lt2>
        <a:srgbClr val="EEECE1"/>
      </a:lt2>
      <a:accent1>
        <a:srgbClr val="008132"/>
      </a:accent1>
      <a:accent2>
        <a:srgbClr val="83B81A"/>
      </a:accent2>
      <a:accent3>
        <a:srgbClr val="749CC3"/>
      </a:accent3>
      <a:accent4>
        <a:srgbClr val="847248"/>
      </a:accent4>
      <a:accent5>
        <a:srgbClr val="CEC79F"/>
      </a:accent5>
      <a:accent6>
        <a:srgbClr val="EE7D11"/>
      </a:accent6>
      <a:hlink>
        <a:srgbClr val="0000B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Södra liggande_75">
  <a:themeElements>
    <a:clrScheme name="Anpassat 12">
      <a:dk1>
        <a:sysClr val="windowText" lastClr="000000"/>
      </a:dk1>
      <a:lt1>
        <a:sysClr val="window" lastClr="FFFFFF"/>
      </a:lt1>
      <a:dk2>
        <a:srgbClr val="CEC79F"/>
      </a:dk2>
      <a:lt2>
        <a:srgbClr val="EEECE1"/>
      </a:lt2>
      <a:accent1>
        <a:srgbClr val="008132"/>
      </a:accent1>
      <a:accent2>
        <a:srgbClr val="83B81A"/>
      </a:accent2>
      <a:accent3>
        <a:srgbClr val="749CC3"/>
      </a:accent3>
      <a:accent4>
        <a:srgbClr val="847248"/>
      </a:accent4>
      <a:accent5>
        <a:srgbClr val="CEC79F"/>
      </a:accent5>
      <a:accent6>
        <a:srgbClr val="EE7D11"/>
      </a:accent6>
      <a:hlink>
        <a:srgbClr val="0000B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639</Words>
  <Application>Microsoft Office PowerPoint</Application>
  <PresentationFormat>Bildspel på skärmen (4:3)</PresentationFormat>
  <Paragraphs>100</Paragraphs>
  <Slides>19</Slides>
  <Notes>5</Notes>
  <HiddenSlides>0</HiddenSlides>
  <MMClips>0</MMClips>
  <ScaleCrop>false</ScaleCrop>
  <HeadingPairs>
    <vt:vector size="4" baseType="variant">
      <vt:variant>
        <vt:lpstr>Tema</vt:lpstr>
      </vt:variant>
      <vt:variant>
        <vt:i4>10</vt:i4>
      </vt:variant>
      <vt:variant>
        <vt:lpstr>Bildrubriker</vt:lpstr>
      </vt:variant>
      <vt:variant>
        <vt:i4>19</vt:i4>
      </vt:variant>
    </vt:vector>
  </HeadingPairs>
  <TitlesOfParts>
    <vt:vector size="29" baseType="lpstr">
      <vt:lpstr>Office-tema</vt:lpstr>
      <vt:lpstr>LRF1 2011</vt:lpstr>
      <vt:lpstr>1_LRF1 2011</vt:lpstr>
      <vt:lpstr>2_LRF1 2011</vt:lpstr>
      <vt:lpstr>3_LRF1 2011</vt:lpstr>
      <vt:lpstr>4_LRF1 2011</vt:lpstr>
      <vt:lpstr>Södra liggande_75</vt:lpstr>
      <vt:lpstr>1_Södra liggande_75</vt:lpstr>
      <vt:lpstr>2_Södra liggande_75</vt:lpstr>
      <vt:lpstr>3_Södra liggande_75</vt:lpstr>
      <vt:lpstr>Åtgärder i jord- och skogsbruk för att minimera utsläpp/slambildning i  Vattnet </vt:lpstr>
      <vt:lpstr>Planera avverkningen</vt:lpstr>
      <vt:lpstr>PowerPoint-presentation</vt:lpstr>
      <vt:lpstr>Här är en fin oas för älgar och rådjur som absolut inte får röras.  </vt:lpstr>
      <vt:lpstr>Södras Markskoningsgaranti</vt:lpstr>
      <vt:lpstr>Här en basväg anlagd med markskonare för att undvika skador.</vt:lpstr>
      <vt:lpstr>Så här vill ingen markägare se det efter avverkning och vilka negativa effekter kan detta leda till?</vt:lpstr>
      <vt:lpstr>Hänsyn vid vatten – Blå Målklassning</vt:lpstr>
      <vt:lpstr>Mot denna vattenhåla lämnas en kantzon när beståndet kräver sina åtgärder. </vt:lpstr>
      <vt:lpstr>Detta vattendrag i lövbeståndet har en naturlig kantzon som lämnas orörd. Här ser jag ofta små gäddor.</vt:lpstr>
      <vt:lpstr>Rikt vägnät i skogen</vt:lpstr>
      <vt:lpstr>Så här vill lastbilschaufförerna att vägen ska se för att slippa skador på sina bilar.</vt:lpstr>
      <vt:lpstr>En vägportal (4 x 4,5 m) som visar hur det inte ska se ut!</vt:lpstr>
      <vt:lpstr>Växtnäringsbalansen</vt:lpstr>
      <vt:lpstr>Djurhållningen</vt:lpstr>
      <vt:lpstr>PowerPoint-presentation</vt:lpstr>
      <vt:lpstr>Kantzoner</vt:lpstr>
      <vt:lpstr>Åtgärder som minskar utsläppen</vt:lpstr>
      <vt:lpstr>PowerPoint-presentation</vt:lpstr>
    </vt:vector>
  </TitlesOfParts>
  <Company>Landstinget i Kalmar län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Åtgärder i jord- och skogsbruk för att minimera utsläpp i  Vattnet</dc:title>
  <dc:creator>Lena Peribert</dc:creator>
  <cp:lastModifiedBy>User</cp:lastModifiedBy>
  <cp:revision>95</cp:revision>
  <cp:lastPrinted>2014-05-22T05:12:49Z</cp:lastPrinted>
  <dcterms:created xsi:type="dcterms:W3CDTF">2014-05-07T15:11:54Z</dcterms:created>
  <dcterms:modified xsi:type="dcterms:W3CDTF">2014-05-23T05:49:41Z</dcterms:modified>
</cp:coreProperties>
</file>