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18" r:id="rId3"/>
    <p:sldMasterId id="2147483742" r:id="rId4"/>
    <p:sldMasterId id="2147483754" r:id="rId5"/>
    <p:sldMasterId id="2147483766" r:id="rId6"/>
    <p:sldMasterId id="2147483826" r:id="rId7"/>
  </p:sldMasterIdLst>
  <p:notesMasterIdLst>
    <p:notesMasterId r:id="rId23"/>
  </p:notesMasterIdLst>
  <p:handoutMasterIdLst>
    <p:handoutMasterId r:id="rId24"/>
  </p:handoutMasterIdLst>
  <p:sldIdLst>
    <p:sldId id="318" r:id="rId8"/>
    <p:sldId id="341" r:id="rId9"/>
    <p:sldId id="339" r:id="rId10"/>
    <p:sldId id="323" r:id="rId11"/>
    <p:sldId id="324" r:id="rId12"/>
    <p:sldId id="320" r:id="rId13"/>
    <p:sldId id="326" r:id="rId14"/>
    <p:sldId id="343" r:id="rId15"/>
    <p:sldId id="332" r:id="rId16"/>
    <p:sldId id="322" r:id="rId17"/>
    <p:sldId id="340" r:id="rId18"/>
    <p:sldId id="325" r:id="rId19"/>
    <p:sldId id="342" r:id="rId20"/>
    <p:sldId id="345" r:id="rId21"/>
    <p:sldId id="344" r:id="rId22"/>
  </p:sldIdLst>
  <p:sldSz cx="9144000" cy="6858000" type="screen4x3"/>
  <p:notesSz cx="6669088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EC8"/>
    <a:srgbClr val="439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1" autoAdjust="0"/>
    <p:restoredTop sz="94676" autoAdjust="0"/>
  </p:normalViewPr>
  <p:slideViewPr>
    <p:cSldViewPr>
      <p:cViewPr>
        <p:scale>
          <a:sx n="60" d="100"/>
          <a:sy n="60" d="100"/>
        </p:scale>
        <p:origin x="-159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RV\gemensam\Milj&#246;\Milj&#246;m&#229;l\2013-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RV\gemensam\Milj&#246;\Milj&#246;m&#229;l\2013-201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RV\gemensam\Milj&#246;\Milj&#246;m&#229;l\2013-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Extratransporter  tkr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657919673716837"/>
          <c:y val="0.17640181792666312"/>
          <c:w val="0.7855691163604549"/>
          <c:h val="0.56659375911344412"/>
        </c:manualLayout>
      </c:layout>
      <c:lineChart>
        <c:grouping val="standard"/>
        <c:varyColors val="0"/>
        <c:ser>
          <c:idx val="0"/>
          <c:order val="0"/>
          <c:tx>
            <c:v>Utfall</c:v>
          </c:tx>
          <c:cat>
            <c:numRef>
              <c:f>'Yttre miljömål'!$Y$13:$Y$18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'Yttre miljömål'!$Z$13:$Z$18</c:f>
              <c:numCache>
                <c:formatCode>General</c:formatCode>
                <c:ptCount val="6"/>
                <c:pt idx="0">
                  <c:v>233</c:v>
                </c:pt>
                <c:pt idx="1">
                  <c:v>344</c:v>
                </c:pt>
                <c:pt idx="2">
                  <c:v>179</c:v>
                </c:pt>
                <c:pt idx="3">
                  <c:v>83</c:v>
                </c:pt>
              </c:numCache>
            </c:numRef>
          </c:val>
          <c:smooth val="0"/>
        </c:ser>
        <c:ser>
          <c:idx val="1"/>
          <c:order val="1"/>
          <c:tx>
            <c:v>Mål</c:v>
          </c:tx>
          <c:cat>
            <c:numRef>
              <c:f>'Yttre miljömål'!$Y$13:$Y$18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'Yttre miljömål'!$AA$13:$AA$18</c:f>
              <c:numCache>
                <c:formatCode>General</c:formatCode>
                <c:ptCount val="6"/>
                <c:pt idx="0">
                  <c:v>52.67</c:v>
                </c:pt>
                <c:pt idx="1">
                  <c:v>35.200000000000003</c:v>
                </c:pt>
                <c:pt idx="2">
                  <c:v>150</c:v>
                </c:pt>
                <c:pt idx="3">
                  <c:v>140</c:v>
                </c:pt>
                <c:pt idx="4">
                  <c:v>130</c:v>
                </c:pt>
                <c:pt idx="5">
                  <c:v>120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81824"/>
        <c:axId val="107583360"/>
      </c:lineChart>
      <c:catAx>
        <c:axId val="10758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583360"/>
        <c:crossesAt val="0"/>
        <c:auto val="1"/>
        <c:lblAlgn val="ctr"/>
        <c:lblOffset val="100"/>
        <c:noMultiLvlLbl val="0"/>
      </c:catAx>
      <c:valAx>
        <c:axId val="1075833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75818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Elförbrukning kWh/</a:t>
            </a:r>
            <a:r>
              <a:rPr lang="sv-SE" baseline="0"/>
              <a:t> 1000 kr förädling</a:t>
            </a:r>
            <a:endParaRPr lang="sv-SE"/>
          </a:p>
        </c:rich>
      </c:tx>
      <c:layout>
        <c:manualLayout>
          <c:xMode val="edge"/>
          <c:yMode val="edge"/>
          <c:x val="0.1996498914083292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443094326785717"/>
          <c:y val="0.21355019171938461"/>
          <c:w val="0.7855691163604549"/>
          <c:h val="0.56659375911344412"/>
        </c:manualLayout>
      </c:layout>
      <c:lineChart>
        <c:grouping val="standard"/>
        <c:varyColors val="0"/>
        <c:ser>
          <c:idx val="0"/>
          <c:order val="0"/>
          <c:cat>
            <c:numRef>
              <c:f>'Yttre miljömål'!$Y$2:$Y$7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'Yttre miljömål'!$Z$2:$Z$7</c:f>
              <c:numCache>
                <c:formatCode>General</c:formatCode>
                <c:ptCount val="6"/>
                <c:pt idx="0">
                  <c:v>41.9</c:v>
                </c:pt>
                <c:pt idx="1">
                  <c:v>42.5</c:v>
                </c:pt>
                <c:pt idx="2">
                  <c:v>49.8</c:v>
                </c:pt>
                <c:pt idx="3">
                  <c:v>49</c:v>
                </c:pt>
              </c:numCache>
            </c:numRef>
          </c:val>
          <c:smooth val="0"/>
        </c:ser>
        <c:ser>
          <c:idx val="1"/>
          <c:order val="1"/>
          <c:cat>
            <c:numRef>
              <c:f>'Yttre miljömål'!$Y$2:$Y$7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'Yttre miljömål'!$AA$2:$AA$7</c:f>
              <c:numCache>
                <c:formatCode>General</c:formatCode>
                <c:ptCount val="6"/>
                <c:pt idx="2">
                  <c:v>52</c:v>
                </c:pt>
                <c:pt idx="3">
                  <c:v>50</c:v>
                </c:pt>
                <c:pt idx="4">
                  <c:v>48</c:v>
                </c:pt>
                <c:pt idx="5">
                  <c:v>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618304"/>
        <c:axId val="107619840"/>
      </c:lineChart>
      <c:catAx>
        <c:axId val="10761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619840"/>
        <c:crossesAt val="0"/>
        <c:auto val="1"/>
        <c:lblAlgn val="ctr"/>
        <c:lblOffset val="100"/>
        <c:noMultiLvlLbl val="0"/>
      </c:catAx>
      <c:valAx>
        <c:axId val="107619840"/>
        <c:scaling>
          <c:orientation val="minMax"/>
          <c:min val="3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kWh/ 1000 kr för'ädling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7618304"/>
        <c:crosses val="autoZero"/>
        <c:crossBetween val="between"/>
        <c:majorUnit val="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Antal</a:t>
            </a:r>
            <a:r>
              <a:rPr lang="sv-SE" baseline="0"/>
              <a:t>  prio kemikalier</a:t>
            </a:r>
            <a:endParaRPr lang="sv-SE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434114664983045"/>
          <c:y val="0.22349018064970108"/>
          <c:w val="0.7855691163604549"/>
          <c:h val="0.56659375911344412"/>
        </c:manualLayout>
      </c:layout>
      <c:barChart>
        <c:barDir val="col"/>
        <c:grouping val="clustered"/>
        <c:varyColors val="0"/>
        <c:ser>
          <c:idx val="0"/>
          <c:order val="0"/>
          <c:tx>
            <c:v>Utfall</c:v>
          </c:tx>
          <c:invertIfNegative val="0"/>
          <c:cat>
            <c:numRef>
              <c:f>'Yttre miljömål'!$Y$23:$Y$28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'Yttre miljömål'!$Z$23:$Z$28</c:f>
              <c:numCache>
                <c:formatCode>General</c:formatCode>
                <c:ptCount val="6"/>
                <c:pt idx="1">
                  <c:v>32</c:v>
                </c:pt>
                <c:pt idx="2">
                  <c:v>32</c:v>
                </c:pt>
                <c:pt idx="3">
                  <c:v>21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v>Mål</c:v>
          </c:tx>
          <c:invertIfNegative val="0"/>
          <c:cat>
            <c:numRef>
              <c:f>'Yttre miljömål'!$Y$23:$Y$28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'Yttre miljömål'!$AA$23:$AA$28</c:f>
              <c:numCache>
                <c:formatCode>General</c:formatCode>
                <c:ptCount val="6"/>
                <c:pt idx="2">
                  <c:v>30</c:v>
                </c:pt>
                <c:pt idx="3">
                  <c:v>20</c:v>
                </c:pt>
                <c:pt idx="4">
                  <c:v>18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34688"/>
        <c:axId val="107636224"/>
      </c:barChart>
      <c:catAx>
        <c:axId val="10763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636224"/>
        <c:crossesAt val="0"/>
        <c:auto val="1"/>
        <c:lblAlgn val="ctr"/>
        <c:lblOffset val="100"/>
        <c:noMultiLvlLbl val="0"/>
      </c:catAx>
      <c:valAx>
        <c:axId val="1076362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76346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98B3C-8E7D-44C3-B663-F1AD1139BD8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4FE8191-13F7-4363-B959-3E69660A8749}">
      <dgm:prSet phldrT="[Text]"/>
      <dgm:spPr/>
      <dgm:t>
        <a:bodyPr/>
        <a:lstStyle/>
        <a:p>
          <a:r>
            <a:rPr lang="sv-SE" dirty="0" smtClean="0"/>
            <a:t>Frilufts-människa</a:t>
          </a:r>
          <a:endParaRPr lang="sv-SE" dirty="0"/>
        </a:p>
      </dgm:t>
    </dgm:pt>
    <dgm:pt modelId="{CFE97962-78A9-497A-BF3F-1B77A1E6BAAE}" type="parTrans" cxnId="{C4561A9A-61C9-47DF-9EF0-00C7ECAB1EA7}">
      <dgm:prSet/>
      <dgm:spPr/>
      <dgm:t>
        <a:bodyPr/>
        <a:lstStyle/>
        <a:p>
          <a:endParaRPr lang="sv-SE"/>
        </a:p>
      </dgm:t>
    </dgm:pt>
    <dgm:pt modelId="{281BB7DD-EA38-4A3F-A4EE-9632B42F9272}" type="sibTrans" cxnId="{C4561A9A-61C9-47DF-9EF0-00C7ECAB1EA7}">
      <dgm:prSet custT="1"/>
      <dgm:spPr/>
      <dgm:t>
        <a:bodyPr/>
        <a:lstStyle/>
        <a:p>
          <a:r>
            <a:rPr lang="sv-SE" sz="1400" dirty="0" smtClean="0"/>
            <a:t>Kajak-paddlare</a:t>
          </a:r>
          <a:endParaRPr lang="sv-SE" sz="1400" dirty="0"/>
        </a:p>
      </dgm:t>
    </dgm:pt>
    <dgm:pt modelId="{1018B513-1A4A-42D5-98A4-9150FF2A175E}">
      <dgm:prSet phldrT="[Text]" custT="1"/>
      <dgm:spPr/>
      <dgm:t>
        <a:bodyPr/>
        <a:lstStyle/>
        <a:p>
          <a:r>
            <a:rPr lang="sv-SE" sz="1200" dirty="0" smtClean="0"/>
            <a:t>Mor och Farmor</a:t>
          </a:r>
          <a:endParaRPr lang="sv-SE" sz="1200" dirty="0"/>
        </a:p>
      </dgm:t>
    </dgm:pt>
    <dgm:pt modelId="{47C20A7D-65D7-49DD-9B54-EF7632732F67}" type="parTrans" cxnId="{99D7A546-6018-4779-BB8E-0BE3A81DBD0C}">
      <dgm:prSet/>
      <dgm:spPr/>
      <dgm:t>
        <a:bodyPr/>
        <a:lstStyle/>
        <a:p>
          <a:endParaRPr lang="sv-SE"/>
        </a:p>
      </dgm:t>
    </dgm:pt>
    <dgm:pt modelId="{1ED47A08-C85B-4DEC-8F37-48183AA60467}" type="sibTrans" cxnId="{99D7A546-6018-4779-BB8E-0BE3A81DBD0C}">
      <dgm:prSet/>
      <dgm:spPr/>
      <dgm:t>
        <a:bodyPr/>
        <a:lstStyle/>
        <a:p>
          <a:r>
            <a:rPr lang="sv-SE" dirty="0" smtClean="0"/>
            <a:t>Trädgårds-amatör</a:t>
          </a:r>
          <a:endParaRPr lang="sv-SE" dirty="0"/>
        </a:p>
      </dgm:t>
    </dgm:pt>
    <dgm:pt modelId="{8635B0FD-F5FE-479A-B852-34F51008D8E6}">
      <dgm:prSet custT="1"/>
      <dgm:spPr/>
      <dgm:t>
        <a:bodyPr/>
        <a:lstStyle/>
        <a:p>
          <a:r>
            <a:rPr lang="sv-SE" sz="1200" dirty="0" smtClean="0"/>
            <a:t>Sambo</a:t>
          </a:r>
          <a:endParaRPr lang="sv-SE" sz="1200" dirty="0"/>
        </a:p>
      </dgm:t>
    </dgm:pt>
    <dgm:pt modelId="{F998891F-65E3-458A-AEAC-73B359990EAF}" type="parTrans" cxnId="{0D56868E-79CF-4303-B890-9BC9D0C1F1E5}">
      <dgm:prSet/>
      <dgm:spPr/>
      <dgm:t>
        <a:bodyPr/>
        <a:lstStyle/>
        <a:p>
          <a:endParaRPr lang="sv-SE"/>
        </a:p>
      </dgm:t>
    </dgm:pt>
    <dgm:pt modelId="{CC71EA4B-4A59-4488-88BC-9F58F9B33229}" type="sibTrans" cxnId="{0D56868E-79CF-4303-B890-9BC9D0C1F1E5}">
      <dgm:prSet/>
      <dgm:spPr/>
      <dgm:t>
        <a:bodyPr/>
        <a:lstStyle/>
        <a:p>
          <a:r>
            <a:rPr lang="sv-SE" dirty="0" smtClean="0"/>
            <a:t>Kommun-invånare</a:t>
          </a:r>
          <a:endParaRPr lang="sv-SE" dirty="0"/>
        </a:p>
      </dgm:t>
    </dgm:pt>
    <dgm:pt modelId="{C2EEFDF3-5C38-418E-821E-D3487A2A3536}">
      <dgm:prSet phldrT="[Text]" custT="1"/>
      <dgm:spPr/>
      <dgm:t>
        <a:bodyPr/>
        <a:lstStyle/>
        <a:p>
          <a:r>
            <a:rPr lang="sv-SE" sz="1200" dirty="0" smtClean="0"/>
            <a:t>Före-tagare</a:t>
          </a:r>
          <a:endParaRPr lang="sv-SE" sz="1200" dirty="0"/>
        </a:p>
      </dgm:t>
    </dgm:pt>
    <dgm:pt modelId="{16C6CD74-B6CB-4481-9202-5B4B26251505}" type="parTrans" cxnId="{3D9FA097-544E-40D0-A2D7-D1A50AD103E3}">
      <dgm:prSet/>
      <dgm:spPr/>
      <dgm:t>
        <a:bodyPr/>
        <a:lstStyle/>
        <a:p>
          <a:endParaRPr lang="sv-SE"/>
        </a:p>
      </dgm:t>
    </dgm:pt>
    <dgm:pt modelId="{9A23569B-F899-443A-9659-494D5791D0FF}" type="sibTrans" cxnId="{3D9FA097-544E-40D0-A2D7-D1A50AD103E3}">
      <dgm:prSet/>
      <dgm:spPr/>
      <dgm:t>
        <a:bodyPr/>
        <a:lstStyle/>
        <a:p>
          <a:r>
            <a:rPr lang="sv-SE" dirty="0" smtClean="0"/>
            <a:t>Miljö och personal-ansvarig</a:t>
          </a:r>
          <a:endParaRPr lang="sv-SE" dirty="0"/>
        </a:p>
      </dgm:t>
    </dgm:pt>
    <dgm:pt modelId="{BE038A12-C9B4-46F3-811D-94F62C3073B2}">
      <dgm:prSet phldrT="[Text]" custT="1"/>
      <dgm:spPr/>
      <dgm:t>
        <a:bodyPr/>
        <a:lstStyle/>
        <a:p>
          <a:r>
            <a:rPr lang="sv-SE" sz="1000" dirty="0" smtClean="0"/>
            <a:t>Stolt mottagare  av miljöpriset.</a:t>
          </a:r>
          <a:endParaRPr lang="sv-SE" sz="1000" dirty="0"/>
        </a:p>
      </dgm:t>
    </dgm:pt>
    <dgm:pt modelId="{18BD4263-A20F-4E9F-B75F-854B90A556FC}" type="sibTrans" cxnId="{152B3DA3-4E70-4820-9155-B8D14E7D22C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v-SE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dirty="0" smtClean="0"/>
            <a:t>FD. Mulle-fröken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C4D08E3-55F5-4AAE-BBFA-4BAE4E0AC132}" type="parTrans" cxnId="{152B3DA3-4E70-4820-9155-B8D14E7D22C3}">
      <dgm:prSet/>
      <dgm:spPr/>
      <dgm:t>
        <a:bodyPr/>
        <a:lstStyle/>
        <a:p>
          <a:endParaRPr lang="sv-SE"/>
        </a:p>
      </dgm:t>
    </dgm:pt>
    <dgm:pt modelId="{15368A6E-7C51-4CE0-822C-C8B53FC3A8E2}" type="pres">
      <dgm:prSet presAssocID="{D2F98B3C-8E7D-44C3-B663-F1AD1139BD8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A2F688E4-1621-4E5D-89E0-B51929504C62}" type="pres">
      <dgm:prSet presAssocID="{BE038A12-C9B4-46F3-811D-94F62C3073B2}" presName="composite" presStyleCnt="0"/>
      <dgm:spPr/>
    </dgm:pt>
    <dgm:pt modelId="{F575D84D-2BE3-4D7B-AD1A-9A73041C589A}" type="pres">
      <dgm:prSet presAssocID="{BE038A12-C9B4-46F3-811D-94F62C3073B2}" presName="Parent1" presStyleLbl="node1" presStyleIdx="0" presStyleCnt="10" custScaleX="111054" custScaleY="99459" custLinFactNeighborX="3363" custLinFactNeighborY="25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22BBBBC-DC7A-4453-A543-14384EBF9CA5}" type="pres">
      <dgm:prSet presAssocID="{BE038A12-C9B4-46F3-811D-94F62C3073B2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936249B-C74B-442F-8C2E-C063DB49447C}" type="pres">
      <dgm:prSet presAssocID="{BE038A12-C9B4-46F3-811D-94F62C3073B2}" presName="BalanceSpacing" presStyleCnt="0"/>
      <dgm:spPr/>
    </dgm:pt>
    <dgm:pt modelId="{0E659AB3-98DF-4A00-B0A7-35DF6B131B59}" type="pres">
      <dgm:prSet presAssocID="{BE038A12-C9B4-46F3-811D-94F62C3073B2}" presName="BalanceSpacing1" presStyleCnt="0"/>
      <dgm:spPr/>
    </dgm:pt>
    <dgm:pt modelId="{8543C207-CD23-4925-9457-BEFB5A8A1732}" type="pres">
      <dgm:prSet presAssocID="{18BD4263-A20F-4E9F-B75F-854B90A556FC}" presName="Accent1Text" presStyleLbl="node1" presStyleIdx="1" presStyleCnt="10" custLinFactX="62628" custLinFactNeighborX="100000" custLinFactNeighborY="87627"/>
      <dgm:spPr/>
      <dgm:t>
        <a:bodyPr/>
        <a:lstStyle/>
        <a:p>
          <a:endParaRPr lang="sv-SE"/>
        </a:p>
      </dgm:t>
    </dgm:pt>
    <dgm:pt modelId="{ADC8E1A0-49E9-4C04-BC80-DCAD50B76A4A}" type="pres">
      <dgm:prSet presAssocID="{18BD4263-A20F-4E9F-B75F-854B90A556FC}" presName="spaceBetweenRectangles" presStyleCnt="0"/>
      <dgm:spPr/>
    </dgm:pt>
    <dgm:pt modelId="{AABB94E3-4BCF-4884-B211-4B5A47192C83}" type="pres">
      <dgm:prSet presAssocID="{74FE8191-13F7-4363-B959-3E69660A8749}" presName="composite" presStyleCnt="0"/>
      <dgm:spPr/>
    </dgm:pt>
    <dgm:pt modelId="{31123DE2-D6BE-4F11-A85C-173EA1D1EF2A}" type="pres">
      <dgm:prSet presAssocID="{74FE8191-13F7-4363-B959-3E69660A8749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2C8711B-E523-4897-986A-9682E297E306}" type="pres">
      <dgm:prSet presAssocID="{74FE8191-13F7-4363-B959-3E69660A8749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EF3A44D-F297-4B32-9192-F0F76994AB98}" type="pres">
      <dgm:prSet presAssocID="{74FE8191-13F7-4363-B959-3E69660A8749}" presName="BalanceSpacing" presStyleCnt="0"/>
      <dgm:spPr/>
    </dgm:pt>
    <dgm:pt modelId="{0477FAB4-3752-40FD-8681-8DD4D031F378}" type="pres">
      <dgm:prSet presAssocID="{74FE8191-13F7-4363-B959-3E69660A8749}" presName="BalanceSpacing1" presStyleCnt="0"/>
      <dgm:spPr/>
    </dgm:pt>
    <dgm:pt modelId="{92F2F357-0703-45AB-9655-2712BE42D7A5}" type="pres">
      <dgm:prSet presAssocID="{281BB7DD-EA38-4A3F-A4EE-9632B42F9272}" presName="Accent1Text" presStyleLbl="node1" presStyleIdx="3" presStyleCnt="10" custLinFactNeighborX="63098" custLinFactNeighborY="85680"/>
      <dgm:spPr/>
      <dgm:t>
        <a:bodyPr/>
        <a:lstStyle/>
        <a:p>
          <a:endParaRPr lang="sv-SE"/>
        </a:p>
      </dgm:t>
    </dgm:pt>
    <dgm:pt modelId="{E2CD781B-4D5B-4525-A5CC-7E7F9FC9ED02}" type="pres">
      <dgm:prSet presAssocID="{281BB7DD-EA38-4A3F-A4EE-9632B42F9272}" presName="spaceBetweenRectangles" presStyleCnt="0"/>
      <dgm:spPr/>
    </dgm:pt>
    <dgm:pt modelId="{EF6DDB2A-3DE5-4CAA-B212-E61695D9F795}" type="pres">
      <dgm:prSet presAssocID="{8635B0FD-F5FE-479A-B852-34F51008D8E6}" presName="composite" presStyleCnt="0"/>
      <dgm:spPr/>
    </dgm:pt>
    <dgm:pt modelId="{5030857C-AC63-4499-8216-19B5809974E6}" type="pres">
      <dgm:prSet presAssocID="{8635B0FD-F5FE-479A-B852-34F51008D8E6}" presName="Parent1" presStyleLbl="node1" presStyleIdx="4" presStyleCnt="10" custScaleX="1066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CD2AB6C-CED0-4D1E-9472-0046A7651BF9}" type="pres">
      <dgm:prSet presAssocID="{8635B0FD-F5FE-479A-B852-34F51008D8E6}" presName="Childtext1" presStyleLbl="revTx" presStyleIdx="2" presStyleCnt="5" custLinFactNeighborX="212" custLinFactNeighborY="3292">
        <dgm:presLayoutVars>
          <dgm:chMax val="0"/>
          <dgm:chPref val="0"/>
          <dgm:bulletEnabled val="1"/>
        </dgm:presLayoutVars>
      </dgm:prSet>
      <dgm:spPr/>
    </dgm:pt>
    <dgm:pt modelId="{9BED6368-D708-4BB8-9753-AB9788708603}" type="pres">
      <dgm:prSet presAssocID="{8635B0FD-F5FE-479A-B852-34F51008D8E6}" presName="BalanceSpacing" presStyleCnt="0"/>
      <dgm:spPr/>
    </dgm:pt>
    <dgm:pt modelId="{5CEDF22B-A4EC-4DE8-9B71-D64F6F1AD029}" type="pres">
      <dgm:prSet presAssocID="{8635B0FD-F5FE-479A-B852-34F51008D8E6}" presName="BalanceSpacing1" presStyleCnt="0"/>
      <dgm:spPr/>
    </dgm:pt>
    <dgm:pt modelId="{C32D9463-1F61-4AD5-B109-E4EEA5F7E169}" type="pres">
      <dgm:prSet presAssocID="{CC71EA4B-4A59-4488-88BC-9F58F9B33229}" presName="Accent1Text" presStyleLbl="node1" presStyleIdx="5" presStyleCnt="10" custLinFactNeighborX="-7747" custLinFactNeighborY="800"/>
      <dgm:spPr/>
      <dgm:t>
        <a:bodyPr/>
        <a:lstStyle/>
        <a:p>
          <a:endParaRPr lang="sv-SE"/>
        </a:p>
      </dgm:t>
    </dgm:pt>
    <dgm:pt modelId="{38690FFD-65CB-433B-AE12-ECF71C930C0F}" type="pres">
      <dgm:prSet presAssocID="{CC71EA4B-4A59-4488-88BC-9F58F9B33229}" presName="spaceBetweenRectangles" presStyleCnt="0"/>
      <dgm:spPr/>
    </dgm:pt>
    <dgm:pt modelId="{DC2B02D2-5862-47FA-B09A-FA150E3E72D4}" type="pres">
      <dgm:prSet presAssocID="{1018B513-1A4A-42D5-98A4-9150FF2A175E}" presName="composite" presStyleCnt="0"/>
      <dgm:spPr/>
    </dgm:pt>
    <dgm:pt modelId="{961DE201-8A47-497C-A44C-218F8A01594D}" type="pres">
      <dgm:prSet presAssocID="{1018B513-1A4A-42D5-98A4-9150FF2A175E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CB01824-0E2D-4C3C-BBAE-7067DE1238B9}" type="pres">
      <dgm:prSet presAssocID="{1018B513-1A4A-42D5-98A4-9150FF2A175E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474200D-84A5-4557-BFDD-044BC6FE27DF}" type="pres">
      <dgm:prSet presAssocID="{1018B513-1A4A-42D5-98A4-9150FF2A175E}" presName="BalanceSpacing" presStyleCnt="0"/>
      <dgm:spPr/>
    </dgm:pt>
    <dgm:pt modelId="{4471C9BB-9AC9-4E3E-B7C6-7A6A1F76E77D}" type="pres">
      <dgm:prSet presAssocID="{1018B513-1A4A-42D5-98A4-9150FF2A175E}" presName="BalanceSpacing1" presStyleCnt="0"/>
      <dgm:spPr/>
    </dgm:pt>
    <dgm:pt modelId="{CE423859-4492-4D1A-8208-25B9FBF08ED8}" type="pres">
      <dgm:prSet presAssocID="{1ED47A08-C85B-4DEC-8F37-48183AA60467}" presName="Accent1Text" presStyleLbl="node1" presStyleIdx="7" presStyleCnt="10"/>
      <dgm:spPr/>
      <dgm:t>
        <a:bodyPr/>
        <a:lstStyle/>
        <a:p>
          <a:endParaRPr lang="sv-SE"/>
        </a:p>
      </dgm:t>
    </dgm:pt>
    <dgm:pt modelId="{513652C5-A48C-4E7D-B381-18C4F55D49BD}" type="pres">
      <dgm:prSet presAssocID="{1ED47A08-C85B-4DEC-8F37-48183AA60467}" presName="spaceBetweenRectangles" presStyleCnt="0"/>
      <dgm:spPr/>
    </dgm:pt>
    <dgm:pt modelId="{906F5EC4-7E08-4152-9F83-7B017215678F}" type="pres">
      <dgm:prSet presAssocID="{C2EEFDF3-5C38-418E-821E-D3487A2A3536}" presName="composite" presStyleCnt="0"/>
      <dgm:spPr/>
    </dgm:pt>
    <dgm:pt modelId="{317D565B-B070-4FAF-AA6D-35209C39615F}" type="pres">
      <dgm:prSet presAssocID="{C2EEFDF3-5C38-418E-821E-D3487A2A3536}" presName="Parent1" presStyleLbl="node1" presStyleIdx="8" presStyleCnt="10" custLinFactX="66891" custLinFactNeighborX="100000" custLinFactNeighborY="-842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BE72753-5B50-42D9-834B-10976E9B1BE8}" type="pres">
      <dgm:prSet presAssocID="{C2EEFDF3-5C38-418E-821E-D3487A2A3536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9F3D776C-0E16-4B59-BB48-769B5D9F873D}" type="pres">
      <dgm:prSet presAssocID="{C2EEFDF3-5C38-418E-821E-D3487A2A3536}" presName="BalanceSpacing" presStyleCnt="0"/>
      <dgm:spPr/>
    </dgm:pt>
    <dgm:pt modelId="{DA4584D4-CC4A-4791-AA58-B677D4271DB1}" type="pres">
      <dgm:prSet presAssocID="{C2EEFDF3-5C38-418E-821E-D3487A2A3536}" presName="BalanceSpacing1" presStyleCnt="0"/>
      <dgm:spPr/>
    </dgm:pt>
    <dgm:pt modelId="{66E1277D-743C-4A18-A746-ADC2EE2590BF}" type="pres">
      <dgm:prSet presAssocID="{9A23569B-F899-443A-9659-494D5791D0FF}" presName="Accent1Text" presStyleLbl="node1" presStyleIdx="9" presStyleCnt="10" custLinFactNeighborX="-56426" custLinFactNeighborY="-84259"/>
      <dgm:spPr/>
      <dgm:t>
        <a:bodyPr/>
        <a:lstStyle/>
        <a:p>
          <a:endParaRPr lang="sv-SE"/>
        </a:p>
      </dgm:t>
    </dgm:pt>
  </dgm:ptLst>
  <dgm:cxnLst>
    <dgm:cxn modelId="{A00AD704-97CF-499B-AB31-73C0612105C7}" type="presOf" srcId="{18BD4263-A20F-4E9F-B75F-854B90A556FC}" destId="{8543C207-CD23-4925-9457-BEFB5A8A1732}" srcOrd="0" destOrd="0" presId="urn:microsoft.com/office/officeart/2008/layout/AlternatingHexagons"/>
    <dgm:cxn modelId="{3D9FA097-544E-40D0-A2D7-D1A50AD103E3}" srcId="{D2F98B3C-8E7D-44C3-B663-F1AD1139BD80}" destId="{C2EEFDF3-5C38-418E-821E-D3487A2A3536}" srcOrd="4" destOrd="0" parTransId="{16C6CD74-B6CB-4481-9202-5B4B26251505}" sibTransId="{9A23569B-F899-443A-9659-494D5791D0FF}"/>
    <dgm:cxn modelId="{50A6B430-3089-44EB-B7B7-39362CBD4488}" type="presOf" srcId="{9A23569B-F899-443A-9659-494D5791D0FF}" destId="{66E1277D-743C-4A18-A746-ADC2EE2590BF}" srcOrd="0" destOrd="0" presId="urn:microsoft.com/office/officeart/2008/layout/AlternatingHexagons"/>
    <dgm:cxn modelId="{7CC70679-0B4F-499B-B0E3-B8BF142AE565}" type="presOf" srcId="{74FE8191-13F7-4363-B959-3E69660A8749}" destId="{31123DE2-D6BE-4F11-A85C-173EA1D1EF2A}" srcOrd="0" destOrd="0" presId="urn:microsoft.com/office/officeart/2008/layout/AlternatingHexagons"/>
    <dgm:cxn modelId="{8D6CD3A9-98A7-4AA8-A250-4CC6D73470C2}" type="presOf" srcId="{8635B0FD-F5FE-479A-B852-34F51008D8E6}" destId="{5030857C-AC63-4499-8216-19B5809974E6}" srcOrd="0" destOrd="0" presId="urn:microsoft.com/office/officeart/2008/layout/AlternatingHexagons"/>
    <dgm:cxn modelId="{C4561A9A-61C9-47DF-9EF0-00C7ECAB1EA7}" srcId="{D2F98B3C-8E7D-44C3-B663-F1AD1139BD80}" destId="{74FE8191-13F7-4363-B959-3E69660A8749}" srcOrd="1" destOrd="0" parTransId="{CFE97962-78A9-497A-BF3F-1B77A1E6BAAE}" sibTransId="{281BB7DD-EA38-4A3F-A4EE-9632B42F9272}"/>
    <dgm:cxn modelId="{152B3DA3-4E70-4820-9155-B8D14E7D22C3}" srcId="{D2F98B3C-8E7D-44C3-B663-F1AD1139BD80}" destId="{BE038A12-C9B4-46F3-811D-94F62C3073B2}" srcOrd="0" destOrd="0" parTransId="{3C4D08E3-55F5-4AAE-BBFA-4BAE4E0AC132}" sibTransId="{18BD4263-A20F-4E9F-B75F-854B90A556FC}"/>
    <dgm:cxn modelId="{24D3CF99-0FDB-4704-AE3A-480A9E438A64}" type="presOf" srcId="{1018B513-1A4A-42D5-98A4-9150FF2A175E}" destId="{961DE201-8A47-497C-A44C-218F8A01594D}" srcOrd="0" destOrd="0" presId="urn:microsoft.com/office/officeart/2008/layout/AlternatingHexagons"/>
    <dgm:cxn modelId="{ACDFF55F-C09D-4CC5-826C-B58BA1EE8446}" type="presOf" srcId="{281BB7DD-EA38-4A3F-A4EE-9632B42F9272}" destId="{92F2F357-0703-45AB-9655-2712BE42D7A5}" srcOrd="0" destOrd="0" presId="urn:microsoft.com/office/officeart/2008/layout/AlternatingHexagons"/>
    <dgm:cxn modelId="{0D56868E-79CF-4303-B890-9BC9D0C1F1E5}" srcId="{D2F98B3C-8E7D-44C3-B663-F1AD1139BD80}" destId="{8635B0FD-F5FE-479A-B852-34F51008D8E6}" srcOrd="2" destOrd="0" parTransId="{F998891F-65E3-458A-AEAC-73B359990EAF}" sibTransId="{CC71EA4B-4A59-4488-88BC-9F58F9B33229}"/>
    <dgm:cxn modelId="{08CE1225-9188-4B74-8951-6F9A3507A7F8}" type="presOf" srcId="{C2EEFDF3-5C38-418E-821E-D3487A2A3536}" destId="{317D565B-B070-4FAF-AA6D-35209C39615F}" srcOrd="0" destOrd="0" presId="urn:microsoft.com/office/officeart/2008/layout/AlternatingHexagons"/>
    <dgm:cxn modelId="{36746320-F97F-4F14-AAA2-3F2F330699E7}" type="presOf" srcId="{1ED47A08-C85B-4DEC-8F37-48183AA60467}" destId="{CE423859-4492-4D1A-8208-25B9FBF08ED8}" srcOrd="0" destOrd="0" presId="urn:microsoft.com/office/officeart/2008/layout/AlternatingHexagons"/>
    <dgm:cxn modelId="{AC40858D-F536-4B0A-B4B6-535127C5EFBE}" type="presOf" srcId="{BE038A12-C9B4-46F3-811D-94F62C3073B2}" destId="{F575D84D-2BE3-4D7B-AD1A-9A73041C589A}" srcOrd="0" destOrd="0" presId="urn:microsoft.com/office/officeart/2008/layout/AlternatingHexagons"/>
    <dgm:cxn modelId="{4602E32D-3977-4596-BFAE-CF7E3B87402B}" type="presOf" srcId="{CC71EA4B-4A59-4488-88BC-9F58F9B33229}" destId="{C32D9463-1F61-4AD5-B109-E4EEA5F7E169}" srcOrd="0" destOrd="0" presId="urn:microsoft.com/office/officeart/2008/layout/AlternatingHexagons"/>
    <dgm:cxn modelId="{99D7A546-6018-4779-BB8E-0BE3A81DBD0C}" srcId="{D2F98B3C-8E7D-44C3-B663-F1AD1139BD80}" destId="{1018B513-1A4A-42D5-98A4-9150FF2A175E}" srcOrd="3" destOrd="0" parTransId="{47C20A7D-65D7-49DD-9B54-EF7632732F67}" sibTransId="{1ED47A08-C85B-4DEC-8F37-48183AA60467}"/>
    <dgm:cxn modelId="{1E7BD19A-ED59-4EC3-A5F1-900B59FC77CB}" type="presOf" srcId="{D2F98B3C-8E7D-44C3-B663-F1AD1139BD80}" destId="{15368A6E-7C51-4CE0-822C-C8B53FC3A8E2}" srcOrd="0" destOrd="0" presId="urn:microsoft.com/office/officeart/2008/layout/AlternatingHexagons"/>
    <dgm:cxn modelId="{3D9D57BC-94F8-4588-9AB2-7010B50E1B34}" type="presParOf" srcId="{15368A6E-7C51-4CE0-822C-C8B53FC3A8E2}" destId="{A2F688E4-1621-4E5D-89E0-B51929504C62}" srcOrd="0" destOrd="0" presId="urn:microsoft.com/office/officeart/2008/layout/AlternatingHexagons"/>
    <dgm:cxn modelId="{FBD96C6F-1A4E-43D3-B8FA-5F75B23393F8}" type="presParOf" srcId="{A2F688E4-1621-4E5D-89E0-B51929504C62}" destId="{F575D84D-2BE3-4D7B-AD1A-9A73041C589A}" srcOrd="0" destOrd="0" presId="urn:microsoft.com/office/officeart/2008/layout/AlternatingHexagons"/>
    <dgm:cxn modelId="{016D4238-AE64-4E57-9689-DE31AF099D5D}" type="presParOf" srcId="{A2F688E4-1621-4E5D-89E0-B51929504C62}" destId="{322BBBBC-DC7A-4453-A543-14384EBF9CA5}" srcOrd="1" destOrd="0" presId="urn:microsoft.com/office/officeart/2008/layout/AlternatingHexagons"/>
    <dgm:cxn modelId="{087ABF69-D6F7-474B-8298-EB774BBD7D5D}" type="presParOf" srcId="{A2F688E4-1621-4E5D-89E0-B51929504C62}" destId="{B936249B-C74B-442F-8C2E-C063DB49447C}" srcOrd="2" destOrd="0" presId="urn:microsoft.com/office/officeart/2008/layout/AlternatingHexagons"/>
    <dgm:cxn modelId="{9480DFB1-0CA8-495F-83CD-CE412152078F}" type="presParOf" srcId="{A2F688E4-1621-4E5D-89E0-B51929504C62}" destId="{0E659AB3-98DF-4A00-B0A7-35DF6B131B59}" srcOrd="3" destOrd="0" presId="urn:microsoft.com/office/officeart/2008/layout/AlternatingHexagons"/>
    <dgm:cxn modelId="{44E9FE8D-BC70-4AC5-ACB1-1BFCA5B8FD10}" type="presParOf" srcId="{A2F688E4-1621-4E5D-89E0-B51929504C62}" destId="{8543C207-CD23-4925-9457-BEFB5A8A1732}" srcOrd="4" destOrd="0" presId="urn:microsoft.com/office/officeart/2008/layout/AlternatingHexagons"/>
    <dgm:cxn modelId="{D5DF0E0F-DA09-4E02-97C0-9B70D6657046}" type="presParOf" srcId="{15368A6E-7C51-4CE0-822C-C8B53FC3A8E2}" destId="{ADC8E1A0-49E9-4C04-BC80-DCAD50B76A4A}" srcOrd="1" destOrd="0" presId="urn:microsoft.com/office/officeart/2008/layout/AlternatingHexagons"/>
    <dgm:cxn modelId="{A5BCD757-57C7-449B-A10A-5EC821619E8D}" type="presParOf" srcId="{15368A6E-7C51-4CE0-822C-C8B53FC3A8E2}" destId="{AABB94E3-4BCF-4884-B211-4B5A47192C83}" srcOrd="2" destOrd="0" presId="urn:microsoft.com/office/officeart/2008/layout/AlternatingHexagons"/>
    <dgm:cxn modelId="{98F7389A-C503-4E8A-B5B1-D3DB482ACE57}" type="presParOf" srcId="{AABB94E3-4BCF-4884-B211-4B5A47192C83}" destId="{31123DE2-D6BE-4F11-A85C-173EA1D1EF2A}" srcOrd="0" destOrd="0" presId="urn:microsoft.com/office/officeart/2008/layout/AlternatingHexagons"/>
    <dgm:cxn modelId="{27F20D07-1A0D-432C-ABCE-3CD3AB8100B1}" type="presParOf" srcId="{AABB94E3-4BCF-4884-B211-4B5A47192C83}" destId="{A2C8711B-E523-4897-986A-9682E297E306}" srcOrd="1" destOrd="0" presId="urn:microsoft.com/office/officeart/2008/layout/AlternatingHexagons"/>
    <dgm:cxn modelId="{523537E0-A824-4AAE-A496-C45E9C65FCFB}" type="presParOf" srcId="{AABB94E3-4BCF-4884-B211-4B5A47192C83}" destId="{2EF3A44D-F297-4B32-9192-F0F76994AB98}" srcOrd="2" destOrd="0" presId="urn:microsoft.com/office/officeart/2008/layout/AlternatingHexagons"/>
    <dgm:cxn modelId="{9D0CD312-F1AC-4100-A4F4-2DB9B7A2601E}" type="presParOf" srcId="{AABB94E3-4BCF-4884-B211-4B5A47192C83}" destId="{0477FAB4-3752-40FD-8681-8DD4D031F378}" srcOrd="3" destOrd="0" presId="urn:microsoft.com/office/officeart/2008/layout/AlternatingHexagons"/>
    <dgm:cxn modelId="{1F61CF33-F049-4D67-A365-932A863D01F5}" type="presParOf" srcId="{AABB94E3-4BCF-4884-B211-4B5A47192C83}" destId="{92F2F357-0703-45AB-9655-2712BE42D7A5}" srcOrd="4" destOrd="0" presId="urn:microsoft.com/office/officeart/2008/layout/AlternatingHexagons"/>
    <dgm:cxn modelId="{780B5552-08BD-41E8-8C33-0DF7DE266B97}" type="presParOf" srcId="{15368A6E-7C51-4CE0-822C-C8B53FC3A8E2}" destId="{E2CD781B-4D5B-4525-A5CC-7E7F9FC9ED02}" srcOrd="3" destOrd="0" presId="urn:microsoft.com/office/officeart/2008/layout/AlternatingHexagons"/>
    <dgm:cxn modelId="{A9660013-BF04-4DFA-A2F9-F80B30F7648B}" type="presParOf" srcId="{15368A6E-7C51-4CE0-822C-C8B53FC3A8E2}" destId="{EF6DDB2A-3DE5-4CAA-B212-E61695D9F795}" srcOrd="4" destOrd="0" presId="urn:microsoft.com/office/officeart/2008/layout/AlternatingHexagons"/>
    <dgm:cxn modelId="{95249766-EE28-461B-9CF4-99AA9C8DAF9D}" type="presParOf" srcId="{EF6DDB2A-3DE5-4CAA-B212-E61695D9F795}" destId="{5030857C-AC63-4499-8216-19B5809974E6}" srcOrd="0" destOrd="0" presId="urn:microsoft.com/office/officeart/2008/layout/AlternatingHexagons"/>
    <dgm:cxn modelId="{90891859-3446-4077-8D38-3C03227BFBAB}" type="presParOf" srcId="{EF6DDB2A-3DE5-4CAA-B212-E61695D9F795}" destId="{CCD2AB6C-CED0-4D1E-9472-0046A7651BF9}" srcOrd="1" destOrd="0" presId="urn:microsoft.com/office/officeart/2008/layout/AlternatingHexagons"/>
    <dgm:cxn modelId="{B571DC9E-DD49-4780-8751-DF9717B1B1F8}" type="presParOf" srcId="{EF6DDB2A-3DE5-4CAA-B212-E61695D9F795}" destId="{9BED6368-D708-4BB8-9753-AB9788708603}" srcOrd="2" destOrd="0" presId="urn:microsoft.com/office/officeart/2008/layout/AlternatingHexagons"/>
    <dgm:cxn modelId="{E46C0BD2-62C0-4BFD-B420-10AD0804A49B}" type="presParOf" srcId="{EF6DDB2A-3DE5-4CAA-B212-E61695D9F795}" destId="{5CEDF22B-A4EC-4DE8-9B71-D64F6F1AD029}" srcOrd="3" destOrd="0" presId="urn:microsoft.com/office/officeart/2008/layout/AlternatingHexagons"/>
    <dgm:cxn modelId="{DC87D0AA-0141-4D0A-9F94-8731E4624962}" type="presParOf" srcId="{EF6DDB2A-3DE5-4CAA-B212-E61695D9F795}" destId="{C32D9463-1F61-4AD5-B109-E4EEA5F7E169}" srcOrd="4" destOrd="0" presId="urn:microsoft.com/office/officeart/2008/layout/AlternatingHexagons"/>
    <dgm:cxn modelId="{8A0B525C-6D73-4403-BDA9-C5C617A840BC}" type="presParOf" srcId="{15368A6E-7C51-4CE0-822C-C8B53FC3A8E2}" destId="{38690FFD-65CB-433B-AE12-ECF71C930C0F}" srcOrd="5" destOrd="0" presId="urn:microsoft.com/office/officeart/2008/layout/AlternatingHexagons"/>
    <dgm:cxn modelId="{D1342011-E58E-4312-B32E-700AC6EFB890}" type="presParOf" srcId="{15368A6E-7C51-4CE0-822C-C8B53FC3A8E2}" destId="{DC2B02D2-5862-47FA-B09A-FA150E3E72D4}" srcOrd="6" destOrd="0" presId="urn:microsoft.com/office/officeart/2008/layout/AlternatingHexagons"/>
    <dgm:cxn modelId="{4D91B735-90C2-4948-8490-D351939CD024}" type="presParOf" srcId="{DC2B02D2-5862-47FA-B09A-FA150E3E72D4}" destId="{961DE201-8A47-497C-A44C-218F8A01594D}" srcOrd="0" destOrd="0" presId="urn:microsoft.com/office/officeart/2008/layout/AlternatingHexagons"/>
    <dgm:cxn modelId="{0E2940BD-6D38-4B62-825F-D3432BB5D662}" type="presParOf" srcId="{DC2B02D2-5862-47FA-B09A-FA150E3E72D4}" destId="{5CB01824-0E2D-4C3C-BBAE-7067DE1238B9}" srcOrd="1" destOrd="0" presId="urn:microsoft.com/office/officeart/2008/layout/AlternatingHexagons"/>
    <dgm:cxn modelId="{DFACC674-2152-4FF6-90C8-0E6A144AB1B5}" type="presParOf" srcId="{DC2B02D2-5862-47FA-B09A-FA150E3E72D4}" destId="{3474200D-84A5-4557-BFDD-044BC6FE27DF}" srcOrd="2" destOrd="0" presId="urn:microsoft.com/office/officeart/2008/layout/AlternatingHexagons"/>
    <dgm:cxn modelId="{EAC024C2-DA4E-4B35-ABB0-9AA7C3B477AF}" type="presParOf" srcId="{DC2B02D2-5862-47FA-B09A-FA150E3E72D4}" destId="{4471C9BB-9AC9-4E3E-B7C6-7A6A1F76E77D}" srcOrd="3" destOrd="0" presId="urn:microsoft.com/office/officeart/2008/layout/AlternatingHexagons"/>
    <dgm:cxn modelId="{1D15C9AC-7A9C-4A62-8158-850CEE560A7E}" type="presParOf" srcId="{DC2B02D2-5862-47FA-B09A-FA150E3E72D4}" destId="{CE423859-4492-4D1A-8208-25B9FBF08ED8}" srcOrd="4" destOrd="0" presId="urn:microsoft.com/office/officeart/2008/layout/AlternatingHexagons"/>
    <dgm:cxn modelId="{1A284D45-4772-48BB-ADF1-ABAE0D13FB88}" type="presParOf" srcId="{15368A6E-7C51-4CE0-822C-C8B53FC3A8E2}" destId="{513652C5-A48C-4E7D-B381-18C4F55D49BD}" srcOrd="7" destOrd="0" presId="urn:microsoft.com/office/officeart/2008/layout/AlternatingHexagons"/>
    <dgm:cxn modelId="{238F9181-2827-46C3-A35E-2D02868580C8}" type="presParOf" srcId="{15368A6E-7C51-4CE0-822C-C8B53FC3A8E2}" destId="{906F5EC4-7E08-4152-9F83-7B017215678F}" srcOrd="8" destOrd="0" presId="urn:microsoft.com/office/officeart/2008/layout/AlternatingHexagons"/>
    <dgm:cxn modelId="{97524ACD-DC94-4F04-BAFA-6B3FAD2DFBC6}" type="presParOf" srcId="{906F5EC4-7E08-4152-9F83-7B017215678F}" destId="{317D565B-B070-4FAF-AA6D-35209C39615F}" srcOrd="0" destOrd="0" presId="urn:microsoft.com/office/officeart/2008/layout/AlternatingHexagons"/>
    <dgm:cxn modelId="{0C341AA4-76D5-4B58-8838-F88DA5B040D1}" type="presParOf" srcId="{906F5EC4-7E08-4152-9F83-7B017215678F}" destId="{8BE72753-5B50-42D9-834B-10976E9B1BE8}" srcOrd="1" destOrd="0" presId="urn:microsoft.com/office/officeart/2008/layout/AlternatingHexagons"/>
    <dgm:cxn modelId="{60DA6AEA-0AB0-4F49-88E7-B196DF549685}" type="presParOf" srcId="{906F5EC4-7E08-4152-9F83-7B017215678F}" destId="{9F3D776C-0E16-4B59-BB48-769B5D9F873D}" srcOrd="2" destOrd="0" presId="urn:microsoft.com/office/officeart/2008/layout/AlternatingHexagons"/>
    <dgm:cxn modelId="{C06AFE73-D0E4-48F4-A21A-4CD716985961}" type="presParOf" srcId="{906F5EC4-7E08-4152-9F83-7B017215678F}" destId="{DA4584D4-CC4A-4791-AA58-B677D4271DB1}" srcOrd="3" destOrd="0" presId="urn:microsoft.com/office/officeart/2008/layout/AlternatingHexagons"/>
    <dgm:cxn modelId="{81975BF1-4B7F-452D-891D-5673B5F9D02D}" type="presParOf" srcId="{906F5EC4-7E08-4152-9F83-7B017215678F}" destId="{66E1277D-743C-4A18-A746-ADC2EE2590B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5D84D-2BE3-4D7B-AD1A-9A73041C589A}">
      <dsp:nvSpPr>
        <dsp:cNvPr id="0" name=""/>
        <dsp:cNvSpPr/>
      </dsp:nvSpPr>
      <dsp:spPr>
        <a:xfrm rot="5400000">
          <a:off x="4286116" y="44513"/>
          <a:ext cx="1014652" cy="9856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Stolt mottagare  av miljöpriset.</a:t>
          </a:r>
          <a:endParaRPr lang="sv-SE" sz="1000" kern="1200" dirty="0"/>
        </a:p>
      </dsp:txBody>
      <dsp:txXfrm rot="-5400000">
        <a:off x="4462541" y="196710"/>
        <a:ext cx="661801" cy="681266"/>
      </dsp:txXfrm>
    </dsp:sp>
    <dsp:sp modelId="{322BBBBC-DC7A-4453-A543-14384EBF9CA5}">
      <dsp:nvSpPr>
        <dsp:cNvPr id="0" name=""/>
        <dsp:cNvSpPr/>
      </dsp:nvSpPr>
      <dsp:spPr>
        <a:xfrm>
          <a:off x="5234301" y="204889"/>
          <a:ext cx="1138511" cy="612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3C207-CD23-4925-9457-BEFB5A8A1732}">
      <dsp:nvSpPr>
        <dsp:cNvPr id="0" name=""/>
        <dsp:cNvSpPr/>
      </dsp:nvSpPr>
      <dsp:spPr>
        <a:xfrm rot="5400000">
          <a:off x="4738358" y="961112"/>
          <a:ext cx="1020171" cy="8875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v-SE" sz="11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100" kern="1200" dirty="0" smtClean="0"/>
            <a:t>FD. Mulle-fröken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100" kern="1200" dirty="0"/>
        </a:p>
      </dsp:txBody>
      <dsp:txXfrm rot="-5400000">
        <a:off x="4942979" y="1053778"/>
        <a:ext cx="610929" cy="702217"/>
      </dsp:txXfrm>
    </dsp:sp>
    <dsp:sp modelId="{31123DE2-D6BE-4F11-A85C-173EA1D1EF2A}">
      <dsp:nvSpPr>
        <dsp:cNvPr id="0" name=""/>
        <dsp:cNvSpPr/>
      </dsp:nvSpPr>
      <dsp:spPr>
        <a:xfrm rot="5400000">
          <a:off x="3772395" y="933088"/>
          <a:ext cx="1020171" cy="8875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Frilufts-människa</a:t>
          </a:r>
          <a:endParaRPr lang="sv-SE" sz="1000" kern="1200" dirty="0"/>
        </a:p>
      </dsp:txBody>
      <dsp:txXfrm rot="-5400000">
        <a:off x="3977016" y="1025754"/>
        <a:ext cx="610929" cy="702217"/>
      </dsp:txXfrm>
    </dsp:sp>
    <dsp:sp modelId="{A2C8711B-E523-4897-986A-9682E297E306}">
      <dsp:nvSpPr>
        <dsp:cNvPr id="0" name=""/>
        <dsp:cNvSpPr/>
      </dsp:nvSpPr>
      <dsp:spPr>
        <a:xfrm>
          <a:off x="2700194" y="1070811"/>
          <a:ext cx="1101785" cy="612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2F357-0703-45AB-9655-2712BE42D7A5}">
      <dsp:nvSpPr>
        <dsp:cNvPr id="0" name=""/>
        <dsp:cNvSpPr/>
      </dsp:nvSpPr>
      <dsp:spPr>
        <a:xfrm rot="5400000">
          <a:off x="5290974" y="1807171"/>
          <a:ext cx="1020171" cy="8875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Kajak-paddlare</a:t>
          </a:r>
          <a:endParaRPr lang="sv-SE" sz="1400" kern="1200" dirty="0"/>
        </a:p>
      </dsp:txBody>
      <dsp:txXfrm rot="-5400000">
        <a:off x="5495595" y="1899837"/>
        <a:ext cx="610929" cy="702217"/>
      </dsp:txXfrm>
    </dsp:sp>
    <dsp:sp modelId="{5030857C-AC63-4499-8216-19B5809974E6}">
      <dsp:nvSpPr>
        <dsp:cNvPr id="0" name=""/>
        <dsp:cNvSpPr/>
      </dsp:nvSpPr>
      <dsp:spPr>
        <a:xfrm rot="5400000">
          <a:off x="4253508" y="1769658"/>
          <a:ext cx="1020171" cy="9462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Sambo</a:t>
          </a:r>
          <a:endParaRPr lang="sv-SE" sz="1200" kern="1200" dirty="0"/>
        </a:p>
      </dsp:txBody>
      <dsp:txXfrm rot="-5400000">
        <a:off x="4442462" y="1896568"/>
        <a:ext cx="642262" cy="692433"/>
      </dsp:txXfrm>
    </dsp:sp>
    <dsp:sp modelId="{CCD2AB6C-CED0-4D1E-9472-0046A7651BF9}">
      <dsp:nvSpPr>
        <dsp:cNvPr id="0" name=""/>
        <dsp:cNvSpPr/>
      </dsp:nvSpPr>
      <dsp:spPr>
        <a:xfrm>
          <a:off x="5236715" y="1956883"/>
          <a:ext cx="1138511" cy="612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D9463-1F61-4AD5-B109-E4EEA5F7E169}">
      <dsp:nvSpPr>
        <dsp:cNvPr id="0" name=""/>
        <dsp:cNvSpPr/>
      </dsp:nvSpPr>
      <dsp:spPr>
        <a:xfrm rot="5400000">
          <a:off x="3226196" y="1807171"/>
          <a:ext cx="1020171" cy="8875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Kommun-invånare</a:t>
          </a:r>
          <a:endParaRPr lang="sv-SE" sz="1200" kern="1200" dirty="0"/>
        </a:p>
      </dsp:txBody>
      <dsp:txXfrm rot="-5400000">
        <a:off x="3430817" y="1899837"/>
        <a:ext cx="610929" cy="702217"/>
      </dsp:txXfrm>
    </dsp:sp>
    <dsp:sp modelId="{961DE201-8A47-497C-A44C-218F8A01594D}">
      <dsp:nvSpPr>
        <dsp:cNvPr id="0" name=""/>
        <dsp:cNvSpPr/>
      </dsp:nvSpPr>
      <dsp:spPr>
        <a:xfrm rot="5400000">
          <a:off x="3772395" y="2664932"/>
          <a:ext cx="1020171" cy="8875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Mor och Farmor</a:t>
          </a:r>
          <a:endParaRPr lang="sv-SE" sz="1200" kern="1200" dirty="0"/>
        </a:p>
      </dsp:txBody>
      <dsp:txXfrm rot="-5400000">
        <a:off x="3977016" y="2757598"/>
        <a:ext cx="610929" cy="702217"/>
      </dsp:txXfrm>
    </dsp:sp>
    <dsp:sp modelId="{5CB01824-0E2D-4C3C-BBAE-7067DE1238B9}">
      <dsp:nvSpPr>
        <dsp:cNvPr id="0" name=""/>
        <dsp:cNvSpPr/>
      </dsp:nvSpPr>
      <dsp:spPr>
        <a:xfrm>
          <a:off x="2700194" y="2802655"/>
          <a:ext cx="1101785" cy="612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23859-4492-4D1A-8208-25B9FBF08ED8}">
      <dsp:nvSpPr>
        <dsp:cNvPr id="0" name=""/>
        <dsp:cNvSpPr/>
      </dsp:nvSpPr>
      <dsp:spPr>
        <a:xfrm rot="5400000">
          <a:off x="4730948" y="2664932"/>
          <a:ext cx="1020171" cy="8875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Trädgårds-amatör</a:t>
          </a:r>
          <a:endParaRPr lang="sv-SE" sz="1100" kern="1200" dirty="0"/>
        </a:p>
      </dsp:txBody>
      <dsp:txXfrm rot="-5400000">
        <a:off x="4935569" y="2757598"/>
        <a:ext cx="610929" cy="702217"/>
      </dsp:txXfrm>
    </dsp:sp>
    <dsp:sp modelId="{317D565B-B070-4FAF-AA6D-35209C39615F}">
      <dsp:nvSpPr>
        <dsp:cNvPr id="0" name=""/>
        <dsp:cNvSpPr/>
      </dsp:nvSpPr>
      <dsp:spPr>
        <a:xfrm rot="5400000">
          <a:off x="5734748" y="2671267"/>
          <a:ext cx="1020171" cy="8875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Före-tagare</a:t>
          </a:r>
          <a:endParaRPr lang="sv-SE" sz="1200" kern="1200" dirty="0"/>
        </a:p>
      </dsp:txBody>
      <dsp:txXfrm rot="-5400000">
        <a:off x="5939369" y="2763933"/>
        <a:ext cx="610929" cy="702217"/>
      </dsp:txXfrm>
    </dsp:sp>
    <dsp:sp modelId="{8BE72753-5B50-42D9-834B-10976E9B1BE8}">
      <dsp:nvSpPr>
        <dsp:cNvPr id="0" name=""/>
        <dsp:cNvSpPr/>
      </dsp:nvSpPr>
      <dsp:spPr>
        <a:xfrm>
          <a:off x="5234301" y="3668577"/>
          <a:ext cx="1138511" cy="612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1277D-743C-4A18-A746-ADC2EE2590BF}">
      <dsp:nvSpPr>
        <dsp:cNvPr id="0" name=""/>
        <dsp:cNvSpPr/>
      </dsp:nvSpPr>
      <dsp:spPr>
        <a:xfrm rot="5400000">
          <a:off x="2794146" y="2671267"/>
          <a:ext cx="1020171" cy="8875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Miljö och personal-ansvarig</a:t>
          </a:r>
          <a:endParaRPr lang="sv-SE" sz="1200" kern="1200" dirty="0"/>
        </a:p>
      </dsp:txBody>
      <dsp:txXfrm rot="-5400000">
        <a:off x="2998767" y="2763933"/>
        <a:ext cx="610929" cy="702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v-SE" smtClean="0"/>
              <a:t>2014-05-20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Torsås kustmiljögrupp 2014-06-24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A7D1F-489E-4979-8CC0-96E588A9FF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76548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2014-05-20</a:t>
            </a:r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Torsås kustmiljögrupp 2014-06-24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E6D0D-82C7-4FB5-8A3E-51680FAC54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823286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E6D0D-82C7-4FB5-8A3E-51680FAC544B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2014-05-20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Torsås kustmiljögrupp 2014-06-24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288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E6D0D-82C7-4FB5-8A3E-51680FAC544B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2014-05-20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Torsås kustmiljögrupp 2014-06-24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702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E6D0D-82C7-4FB5-8A3E-51680FAC544B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2014-05-20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Torsås kustmiljögrupp 2014-06-24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5428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E6D0D-82C7-4FB5-8A3E-51680FAC544B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2014-05-20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Torsås kustmiljögrupp 2014-06-24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435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E6D0D-82C7-4FB5-8A3E-51680FAC544B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2014-05-20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Torsås kustmiljögrupp 2014-06-24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863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E6D0D-82C7-4FB5-8A3E-51680FAC544B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2014-05-20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Torsås kustmiljögrupp 2014-06-24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998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E6D0D-82C7-4FB5-8A3E-51680FAC544B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2014-05-20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Torsås kustmiljögrupp 2014-06-24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71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E6D0D-82C7-4FB5-8A3E-51680FAC544B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2014-05-20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Torsås kustmiljögrupp 2014-06-24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758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E6D0D-82C7-4FB5-8A3E-51680FAC544B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2014-05-20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Torsås kustmiljögrupp 2014-06-24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21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E6D0D-82C7-4FB5-8A3E-51680FAC544B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2014-05-20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Torsås kustmiljögrupp 2014-06-24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334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E6D0D-82C7-4FB5-8A3E-51680FAC544B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2014-05-20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Torsås kustmiljögrupp 2014-06-24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02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54C70-BB49-42C3-99CF-3CAD2E226075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  <p:sp>
        <p:nvSpPr>
          <p:cNvPr id="2" name="Platshållare för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2014-05-20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Torsås kustmiljögrupp 2014-06-24</a:t>
            </a:r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E6D0D-82C7-4FB5-8A3E-51680FAC544B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2014-05-20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Torsås kustmiljögrupp 2014-06-24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55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E6D0D-82C7-4FB5-8A3E-51680FAC544B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2014-05-20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Torsås kustmiljögrupp 2014-06-24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3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A8E5C3-A42B-49A0-A39B-87A128DB0F04}" type="datetimeFigureOut">
              <a:rPr lang="sv-SE"/>
              <a:pPr>
                <a:defRPr/>
              </a:pPr>
              <a:t>2014-05-23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9E16CC-2378-47D0-A612-39680D1B20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2E649A-52E2-453C-BF7B-DCC7D991D9ED}" type="datetimeFigureOut">
              <a:rPr lang="sv-SE"/>
              <a:pPr>
                <a:defRPr/>
              </a:pPr>
              <a:t>2014-05-23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0E6773-7F2A-4C6E-882C-8B85133A1C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11D741-28DB-4698-999F-E7B1B4F74B57}" type="datetimeFigureOut">
              <a:rPr lang="sv-SE"/>
              <a:pPr>
                <a:defRPr/>
              </a:pPr>
              <a:t>2014-05-23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3B261B-5535-4ADE-89F2-1DFCA7FCEC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A8E5C3-A42B-49A0-A39B-87A128DB0F04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9E16CC-2378-47D0-A612-39680D1B203F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41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21806-E682-4A23-B624-78794FB7E498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297572-195F-4EC2-BD6A-8D3C6A5AA3EA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7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947C3D-EDEB-4883-B369-2D706A064EC1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5CB398-FAFE-402E-A0B9-1D6FD7360F7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0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F2C898-ED1F-486E-A298-D7325525E1CC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210341-355B-4F27-8623-AC717F6CFA0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92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19324E-368E-4719-8DA6-70CB4CC67239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17DC21-30CB-4C8D-82B2-C4C02DC20F7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14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E9C2C5-6E4F-4C87-966B-6A32A5FA11F2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827B9B-5002-4055-8F12-206CA604316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80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AF6C26-169F-4EC8-B1BF-5C4B93242B22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C034AC-3F27-4894-B5CF-10EFE80978E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01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FAF8EB-F56C-4098-87B0-BA10232F0B38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0BECB7-EBF8-420F-B7FA-4344295AE75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21806-E682-4A23-B624-78794FB7E498}" type="datetimeFigureOut">
              <a:rPr lang="sv-SE"/>
              <a:pPr>
                <a:defRPr/>
              </a:pPr>
              <a:t>2014-05-23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297572-195F-4EC2-BD6A-8D3C6A5AA3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AAE6F6-A1D0-4750-85BA-66B7AF60DBF3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64230F-8999-48F7-A2BE-2DBAD7844B85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99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2E649A-52E2-453C-BF7B-DCC7D991D9ED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0E6773-7F2A-4C6E-882C-8B85133A1C1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51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11D741-28DB-4698-999F-E7B1B4F74B57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3B261B-5535-4ADE-89F2-1DFCA7FCEC40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76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A8E5C3-A42B-49A0-A39B-87A128DB0F04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9E16CC-2378-47D0-A612-39680D1B203F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77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21806-E682-4A23-B624-78794FB7E498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297572-195F-4EC2-BD6A-8D3C6A5AA3EA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10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947C3D-EDEB-4883-B369-2D706A064EC1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5CB398-FAFE-402E-A0B9-1D6FD7360F7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50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F2C898-ED1F-486E-A298-D7325525E1CC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210341-355B-4F27-8623-AC717F6CFA0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03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19324E-368E-4719-8DA6-70CB4CC67239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17DC21-30CB-4C8D-82B2-C4C02DC20F7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43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E9C2C5-6E4F-4C87-966B-6A32A5FA11F2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827B9B-5002-4055-8F12-206CA604316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80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AF6C26-169F-4EC8-B1BF-5C4B93242B22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C034AC-3F27-4894-B5CF-10EFE80978E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1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947C3D-EDEB-4883-B369-2D706A064EC1}" type="datetimeFigureOut">
              <a:rPr lang="sv-SE"/>
              <a:pPr>
                <a:defRPr/>
              </a:pPr>
              <a:t>2014-05-23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5CB398-FAFE-402E-A0B9-1D6FD7360F7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FAF8EB-F56C-4098-87B0-BA10232F0B38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0BECB7-EBF8-420F-B7FA-4344295AE75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77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AAE6F6-A1D0-4750-85BA-66B7AF60DBF3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64230F-8999-48F7-A2BE-2DBAD7844B85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70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2E649A-52E2-453C-BF7B-DCC7D991D9ED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0E6773-7F2A-4C6E-882C-8B85133A1C1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69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11D741-28DB-4698-999F-E7B1B4F74B57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3B261B-5535-4ADE-89F2-1DFCA7FCEC40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72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A8E5C3-A42B-49A0-A39B-87A128DB0F04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9E16CC-2378-47D0-A612-39680D1B203F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33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21806-E682-4A23-B624-78794FB7E498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297572-195F-4EC2-BD6A-8D3C6A5AA3EA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76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947C3D-EDEB-4883-B369-2D706A064EC1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5CB398-FAFE-402E-A0B9-1D6FD7360F7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3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F2C898-ED1F-486E-A298-D7325525E1CC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210341-355B-4F27-8623-AC717F6CFA0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55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19324E-368E-4719-8DA6-70CB4CC67239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17DC21-30CB-4C8D-82B2-C4C02DC20F7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27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E9C2C5-6E4F-4C87-966B-6A32A5FA11F2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827B9B-5002-4055-8F12-206CA604316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3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F2C898-ED1F-486E-A298-D7325525E1CC}" type="datetimeFigureOut">
              <a:rPr lang="sv-SE"/>
              <a:pPr>
                <a:defRPr/>
              </a:pPr>
              <a:t>2014-05-23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210341-355B-4F27-8623-AC717F6CFA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AF6C26-169F-4EC8-B1BF-5C4B93242B22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C034AC-3F27-4894-B5CF-10EFE80978E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17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FAF8EB-F56C-4098-87B0-BA10232F0B38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0BECB7-EBF8-420F-B7FA-4344295AE75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6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AAE6F6-A1D0-4750-85BA-66B7AF60DBF3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64230F-8999-48F7-A2BE-2DBAD7844B85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94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2E649A-52E2-453C-BF7B-DCC7D991D9ED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0E6773-7F2A-4C6E-882C-8B85133A1C1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61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11D741-28DB-4698-999F-E7B1B4F74B57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3B261B-5535-4ADE-89F2-1DFCA7FCEC40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80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A8E5C3-A42B-49A0-A39B-87A128DB0F04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9E16CC-2378-47D0-A612-39680D1B203F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14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21806-E682-4A23-B624-78794FB7E498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297572-195F-4EC2-BD6A-8D3C6A5AA3EA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26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947C3D-EDEB-4883-B369-2D706A064EC1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5CB398-FAFE-402E-A0B9-1D6FD7360F7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49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F2C898-ED1F-486E-A298-D7325525E1CC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210341-355B-4F27-8623-AC717F6CFA0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42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19324E-368E-4719-8DA6-70CB4CC67239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17DC21-30CB-4C8D-82B2-C4C02DC20F7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19324E-368E-4719-8DA6-70CB4CC67239}" type="datetimeFigureOut">
              <a:rPr lang="sv-SE"/>
              <a:pPr>
                <a:defRPr/>
              </a:pPr>
              <a:t>2014-05-23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17DC21-30CB-4C8D-82B2-C4C02DC20F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E9C2C5-6E4F-4C87-966B-6A32A5FA11F2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827B9B-5002-4055-8F12-206CA604316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180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AF6C26-169F-4EC8-B1BF-5C4B93242B22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C034AC-3F27-4894-B5CF-10EFE80978E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98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FAF8EB-F56C-4098-87B0-BA10232F0B38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0BECB7-EBF8-420F-B7FA-4344295AE75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694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AAE6F6-A1D0-4750-85BA-66B7AF60DBF3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64230F-8999-48F7-A2BE-2DBAD7844B85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90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2E649A-52E2-453C-BF7B-DCC7D991D9ED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0E6773-7F2A-4C6E-882C-8B85133A1C1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603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11D741-28DB-4698-999F-E7B1B4F74B57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3B261B-5535-4ADE-89F2-1DFCA7FCEC40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23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A8E5C3-A42B-49A0-A39B-87A128DB0F04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9E16CC-2378-47D0-A612-39680D1B203F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41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21806-E682-4A23-B624-78794FB7E498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297572-195F-4EC2-BD6A-8D3C6A5AA3EA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294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947C3D-EDEB-4883-B369-2D706A064EC1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5CB398-FAFE-402E-A0B9-1D6FD7360F7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551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F2C898-ED1F-486E-A298-D7325525E1CC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210341-355B-4F27-8623-AC717F6CFA0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1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E9C2C5-6E4F-4C87-966B-6A32A5FA11F2}" type="datetimeFigureOut">
              <a:rPr lang="sv-SE"/>
              <a:pPr>
                <a:defRPr/>
              </a:pPr>
              <a:t>2014-05-23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827B9B-5002-4055-8F12-206CA604316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19324E-368E-4719-8DA6-70CB4CC67239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17DC21-30CB-4C8D-82B2-C4C02DC20F7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91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E9C2C5-6E4F-4C87-966B-6A32A5FA11F2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827B9B-5002-4055-8F12-206CA604316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231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AF6C26-169F-4EC8-B1BF-5C4B93242B22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C034AC-3F27-4894-B5CF-10EFE80978E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505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FAF8EB-F56C-4098-87B0-BA10232F0B38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0BECB7-EBF8-420F-B7FA-4344295AE75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191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AAE6F6-A1D0-4750-85BA-66B7AF60DBF3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64230F-8999-48F7-A2BE-2DBAD7844B85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49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2E649A-52E2-453C-BF7B-DCC7D991D9ED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0E6773-7F2A-4C6E-882C-8B85133A1C1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030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11D741-28DB-4698-999F-E7B1B4F74B57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3B261B-5535-4ADE-89F2-1DFCA7FCEC40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217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A8E5C3-A42B-49A0-A39B-87A128DB0F04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9E16CC-2378-47D0-A612-39680D1B203F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95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21806-E682-4A23-B624-78794FB7E498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297572-195F-4EC2-BD6A-8D3C6A5AA3EA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48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947C3D-EDEB-4883-B369-2D706A064EC1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5CB398-FAFE-402E-A0B9-1D6FD7360F7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8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AF6C26-169F-4EC8-B1BF-5C4B93242B22}" type="datetimeFigureOut">
              <a:rPr lang="sv-SE"/>
              <a:pPr>
                <a:defRPr/>
              </a:pPr>
              <a:t>2014-05-23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C034AC-3F27-4894-B5CF-10EFE80978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F2C898-ED1F-486E-A298-D7325525E1CC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210341-355B-4F27-8623-AC717F6CFA0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632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19324E-368E-4719-8DA6-70CB4CC67239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17DC21-30CB-4C8D-82B2-C4C02DC20F7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959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E9C2C5-6E4F-4C87-966B-6A32A5FA11F2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827B9B-5002-4055-8F12-206CA604316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896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AF6C26-169F-4EC8-B1BF-5C4B93242B22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C034AC-3F27-4894-B5CF-10EFE80978E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952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FAF8EB-F56C-4098-87B0-BA10232F0B38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0BECB7-EBF8-420F-B7FA-4344295AE75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028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AAE6F6-A1D0-4750-85BA-66B7AF60DBF3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64230F-8999-48F7-A2BE-2DBAD7844B85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357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2E649A-52E2-453C-BF7B-DCC7D991D9ED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0E6773-7F2A-4C6E-882C-8B85133A1C1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70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11D741-28DB-4698-999F-E7B1B4F74B57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2014-05-23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3B261B-5535-4ADE-89F2-1DFCA7FCEC40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3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FAF8EB-F56C-4098-87B0-BA10232F0B38}" type="datetimeFigureOut">
              <a:rPr lang="sv-SE"/>
              <a:pPr>
                <a:defRPr/>
              </a:pPr>
              <a:t>2014-05-23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0BECB7-EBF8-420F-B7FA-4344295AE75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AAE6F6-A1D0-4750-85BA-66B7AF60DBF3}" type="datetimeFigureOut">
              <a:rPr lang="sv-SE"/>
              <a:pPr>
                <a:defRPr/>
              </a:pPr>
              <a:t>2014-05-23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64230F-8999-48F7-A2BE-2DBAD7844B8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194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194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 1" descr="LOGGA SS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396300" cy="756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9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194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 1" descr="LOGGA SS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396300" cy="756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73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194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 1" descr="LOGGA SS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396300" cy="756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60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194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 1" descr="LOGGA SS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396300" cy="756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12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194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 1" descr="LOGGA SS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396300" cy="756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6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194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 1" descr="LOGGA SS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396300" cy="756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81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2529870"/>
            <a:ext cx="9144000" cy="421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</a:rPr>
              <a:t>Hållbart företagande=</a:t>
            </a:r>
            <a:br>
              <a:rPr lang="sv-SE" sz="3800" b="1" dirty="0" smtClean="0">
                <a:solidFill>
                  <a:srgbClr val="597786"/>
                </a:solidFill>
                <a:latin typeface="Calibri" pitchFamily="34" charset="0"/>
              </a:rPr>
            </a:br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</a:rPr>
              <a:t>				</a:t>
            </a:r>
          </a:p>
          <a:p>
            <a:pPr marL="342900" indent="-342900" algn="ctr">
              <a:spcBef>
                <a:spcPct val="20000"/>
              </a:spcBef>
            </a:pPr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</a:rPr>
              <a:t>					- Oändliga Möjligheter...</a:t>
            </a:r>
          </a:p>
          <a:p>
            <a:pPr marL="342900" indent="-342900" algn="ctr">
              <a:spcBef>
                <a:spcPct val="20000"/>
              </a:spcBef>
            </a:pPr>
            <a:endParaRPr lang="sv-SE" sz="3800" b="1" dirty="0">
              <a:solidFill>
                <a:srgbClr val="597786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</a:rPr>
              <a:t>Hur gör man praktiskt???</a:t>
            </a:r>
            <a:endParaRPr lang="sv-SE" sz="3800" b="1" dirty="0">
              <a:solidFill>
                <a:srgbClr val="597786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Hakan\Pictures\Huvud-blaaktigt_start_5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17"/>
            <a:ext cx="9144000" cy="225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06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99592" y="836713"/>
            <a:ext cx="7560840" cy="5544616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b="1" dirty="0" smtClean="0">
              <a:solidFill>
                <a:srgbClr val="59778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b="1" dirty="0">
              <a:solidFill>
                <a:srgbClr val="59778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b="1" dirty="0" smtClean="0">
              <a:solidFill>
                <a:srgbClr val="59778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b="1" dirty="0">
              <a:solidFill>
                <a:srgbClr val="59778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b="1" dirty="0" smtClean="0">
              <a:solidFill>
                <a:srgbClr val="597786"/>
              </a:solidFill>
              <a:latin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99592" y="188912"/>
            <a:ext cx="6274321" cy="863823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sv-SE" sz="3800" b="1" dirty="0">
                <a:solidFill>
                  <a:srgbClr val="597786"/>
                </a:solidFill>
                <a:latin typeface="Calibri" pitchFamily="34" charset="0"/>
              </a:rPr>
              <a:t>Våra miljömål 2013-2015</a:t>
            </a:r>
          </a:p>
        </p:txBody>
      </p:sp>
      <p:sp>
        <p:nvSpPr>
          <p:cNvPr id="10" name="Line 1"/>
          <p:cNvSpPr>
            <a:spLocks noChangeShapeType="1"/>
          </p:cNvSpPr>
          <p:nvPr/>
        </p:nvSpPr>
        <p:spPr bwMode="auto">
          <a:xfrm flipV="1">
            <a:off x="13274675" y="103505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907564"/>
              </p:ext>
            </p:extLst>
          </p:nvPr>
        </p:nvGraphicFramePr>
        <p:xfrm>
          <a:off x="4860032" y="1052734"/>
          <a:ext cx="3762131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514854"/>
              </p:ext>
            </p:extLst>
          </p:nvPr>
        </p:nvGraphicFramePr>
        <p:xfrm>
          <a:off x="455379" y="3284984"/>
          <a:ext cx="4068452" cy="329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Diagra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384046"/>
              </p:ext>
            </p:extLst>
          </p:nvPr>
        </p:nvGraphicFramePr>
        <p:xfrm>
          <a:off x="4680013" y="3609021"/>
          <a:ext cx="3780420" cy="278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543000" y="864689"/>
            <a:ext cx="4484591" cy="2308324"/>
          </a:xfrm>
          <a:prstGeom prst="rect">
            <a:avLst/>
          </a:prstGeom>
          <a:noFill/>
          <a:ln>
            <a:solidFill>
              <a:srgbClr val="50AEC8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Giftfri miljö genom att: </a:t>
            </a:r>
          </a:p>
          <a:p>
            <a:r>
              <a:rPr lang="sv-SE" dirty="0" smtClean="0"/>
              <a:t>Minska/byta ut antalet kemikalier med fokus på </a:t>
            </a:r>
            <a:r>
              <a:rPr lang="sv-SE" dirty="0" err="1" smtClean="0"/>
              <a:t>prio</a:t>
            </a:r>
            <a:r>
              <a:rPr lang="sv-SE" dirty="0" smtClean="0"/>
              <a:t>-listan.</a:t>
            </a:r>
          </a:p>
          <a:p>
            <a:endParaRPr lang="sv-SE" dirty="0"/>
          </a:p>
          <a:p>
            <a:r>
              <a:rPr lang="sv-SE" b="1" dirty="0" smtClean="0"/>
              <a:t>Minska koldioxidutsläppen genom att:</a:t>
            </a:r>
          </a:p>
          <a:p>
            <a:r>
              <a:rPr lang="sv-SE" dirty="0" smtClean="0"/>
              <a:t>Energieffektivisera</a:t>
            </a:r>
          </a:p>
          <a:p>
            <a:r>
              <a:rPr lang="sv-SE" dirty="0" smtClean="0"/>
              <a:t>Minska extratransporter </a:t>
            </a:r>
          </a:p>
          <a:p>
            <a:r>
              <a:rPr lang="sv-SE" dirty="0" smtClean="0"/>
              <a:t>Inköp av hybridtjänstebilar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8519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817691" y="1097348"/>
            <a:ext cx="1557705" cy="1990364"/>
            <a:chOff x="5072063" y="1571625"/>
            <a:chExt cx="3732212" cy="4768850"/>
          </a:xfrm>
        </p:grpSpPr>
        <p:pic>
          <p:nvPicPr>
            <p:cNvPr id="10" name="Picture 7" descr="plåt8x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2063" y="1571625"/>
              <a:ext cx="2000249" cy="27209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8" descr="fjäder10x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1" y="2286000"/>
              <a:ext cx="1946274" cy="29146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4" descr="tråd8x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0688" y="3857625"/>
              <a:ext cx="1657350" cy="24828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99592" y="1268414"/>
            <a:ext cx="7560840" cy="475287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sv-SE" sz="2000" b="1" dirty="0" smtClean="0">
              <a:solidFill>
                <a:srgbClr val="597786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2000" b="1" dirty="0" smtClean="0">
                <a:solidFill>
                  <a:srgbClr val="597786"/>
                </a:solidFill>
                <a:latin typeface="Calibri"/>
              </a:rPr>
              <a:t>Egenkontrollprogram  omfattar bl.a.: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sv-SE" sz="2000" b="1" dirty="0" smtClean="0">
              <a:solidFill>
                <a:srgbClr val="59778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sv-SE" sz="2000" b="1" dirty="0" smtClean="0">
              <a:solidFill>
                <a:srgbClr val="59778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sv-SE" sz="2000" b="1" dirty="0" smtClean="0">
              <a:solidFill>
                <a:srgbClr val="59778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2000" b="1" dirty="0" smtClean="0">
                <a:solidFill>
                  <a:srgbClr val="597786"/>
                </a:solidFill>
                <a:latin typeface="Calibri"/>
              </a:rPr>
              <a:t>Kunskap om hur vi påverkar miljön och hur vi arbetar förebyggande.</a:t>
            </a:r>
            <a:endParaRPr lang="sv-SE" sz="2000" b="1" dirty="0">
              <a:solidFill>
                <a:srgbClr val="59778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2000" b="1" dirty="0" smtClean="0">
                <a:solidFill>
                  <a:srgbClr val="597786"/>
                </a:solidFill>
                <a:latin typeface="Calibri"/>
              </a:rPr>
              <a:t>Kunskap om vilka lagar och krav vi omfattas av.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2000" b="1" dirty="0" smtClean="0">
                <a:solidFill>
                  <a:srgbClr val="597786"/>
                </a:solidFill>
                <a:latin typeface="Calibri"/>
              </a:rPr>
              <a:t>Kunskap om hur våra kemikalier påverkar yttre och inre miljö.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2000" b="1" dirty="0" smtClean="0">
                <a:solidFill>
                  <a:srgbClr val="597786"/>
                </a:solidFill>
                <a:latin typeface="Calibri"/>
              </a:rPr>
              <a:t>Kunskap om hur vi hanterar nödläge, brand, spill </a:t>
            </a:r>
            <a:r>
              <a:rPr lang="sv-SE" sz="2000" b="1" dirty="0" err="1" smtClean="0">
                <a:solidFill>
                  <a:srgbClr val="597786"/>
                </a:solidFill>
                <a:latin typeface="Calibri"/>
              </a:rPr>
              <a:t>ect</a:t>
            </a:r>
            <a:r>
              <a:rPr lang="sv-SE" sz="2000" b="1" dirty="0" smtClean="0">
                <a:solidFill>
                  <a:srgbClr val="597786"/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2000" b="1" dirty="0" smtClean="0">
                <a:solidFill>
                  <a:srgbClr val="597786"/>
                </a:solidFill>
                <a:latin typeface="Calibri"/>
              </a:rPr>
              <a:t>Kunskap om ny teknik som minskar miljöpåverkan.</a:t>
            </a:r>
            <a:endParaRPr lang="sv-SE" sz="2000" b="1" dirty="0">
              <a:solidFill>
                <a:srgbClr val="59778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2000" b="1" dirty="0" smtClean="0">
                <a:solidFill>
                  <a:srgbClr val="597786"/>
                </a:solidFill>
                <a:latin typeface="Calibri"/>
              </a:rPr>
              <a:t>Hur vi ser till att hela verksamheten har kunskap om ovanstående via rutiner, instruktioner.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sv-SE" sz="1600" b="1" dirty="0" smtClean="0">
              <a:solidFill>
                <a:srgbClr val="59778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sv-SE" sz="1600" dirty="0">
              <a:solidFill>
                <a:srgbClr val="59778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sv-SE" sz="1600" dirty="0" smtClean="0">
              <a:solidFill>
                <a:srgbClr val="597786"/>
              </a:solidFill>
              <a:latin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53253" y="188913"/>
            <a:ext cx="6274321" cy="8382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sv-SE" sz="3800" b="1" dirty="0">
                <a:solidFill>
                  <a:srgbClr val="597786"/>
                </a:solidFill>
                <a:latin typeface="Calibri" pitchFamily="34" charset="0"/>
              </a:rPr>
              <a:t>Vårt miljöarbete</a:t>
            </a:r>
          </a:p>
        </p:txBody>
      </p:sp>
      <p:grpSp>
        <p:nvGrpSpPr>
          <p:cNvPr id="8" name="Grupp 6"/>
          <p:cNvGrpSpPr>
            <a:grpSpLocks/>
          </p:cNvGrpSpPr>
          <p:nvPr/>
        </p:nvGrpSpPr>
        <p:grpSpPr bwMode="auto">
          <a:xfrm>
            <a:off x="7206647" y="1395505"/>
            <a:ext cx="1341681" cy="1575799"/>
            <a:chOff x="5072063" y="1500188"/>
            <a:chExt cx="4071937" cy="4983162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3388" y="2214563"/>
              <a:ext cx="2360612" cy="33369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72063" y="1500188"/>
              <a:ext cx="2351087" cy="33258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86375" y="3143250"/>
              <a:ext cx="2362200" cy="33401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4092017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99592" y="1484784"/>
            <a:ext cx="7056784" cy="4187354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000" b="1" dirty="0">
              <a:solidFill>
                <a:srgbClr val="597786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000" b="1" dirty="0" smtClean="0">
              <a:solidFill>
                <a:srgbClr val="597786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000" b="1" dirty="0">
              <a:solidFill>
                <a:srgbClr val="597786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000" b="1" dirty="0" smtClean="0">
              <a:solidFill>
                <a:srgbClr val="597786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000" b="1" dirty="0" smtClean="0">
              <a:solidFill>
                <a:srgbClr val="597786"/>
              </a:solidFill>
              <a:latin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414174"/>
            <a:ext cx="7488832" cy="8382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sv-SE" sz="3800" b="1" dirty="0">
                <a:solidFill>
                  <a:srgbClr val="597786"/>
                </a:solidFill>
                <a:latin typeface="Calibri" pitchFamily="34" charset="0"/>
              </a:rPr>
              <a:t>Hur ser du på i</a:t>
            </a:r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</a:rPr>
              <a:t>ndustrins framtid? </a:t>
            </a:r>
            <a:endParaRPr lang="sv-SE" sz="3800" b="1" dirty="0">
              <a:solidFill>
                <a:srgbClr val="597786"/>
              </a:solidFill>
              <a:latin typeface="Calibri" pitchFamily="34" charset="0"/>
            </a:endParaRPr>
          </a:p>
        </p:txBody>
      </p:sp>
      <p:pic>
        <p:nvPicPr>
          <p:cNvPr id="6993922" name="Picture 2" descr="C:\Users\Lena\AppData\Local\Microsoft\Windows\Temporary Internet Files\Content.IE5\UPJXCEHE\MC9002817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45127"/>
            <a:ext cx="3215572" cy="277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80928"/>
            <a:ext cx="2847399" cy="3796532"/>
          </a:xfrm>
          <a:prstGeom prst="rect">
            <a:avLst/>
          </a:prstGeom>
        </p:spPr>
      </p:pic>
      <p:pic>
        <p:nvPicPr>
          <p:cNvPr id="69939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0" b="22115"/>
          <a:stretch/>
        </p:blipFill>
        <p:spPr bwMode="auto">
          <a:xfrm>
            <a:off x="4171026" y="1289677"/>
            <a:ext cx="4192489" cy="1944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6588224" y="4419595"/>
            <a:ext cx="2096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>
                <a:solidFill>
                  <a:srgbClr val="597786"/>
                </a:solidFill>
                <a:latin typeface="Calibri"/>
              </a:rPr>
              <a:t>Vi</a:t>
            </a:r>
            <a:r>
              <a:rPr lang="sv-SE" dirty="0" smtClean="0"/>
              <a:t> </a:t>
            </a:r>
            <a:r>
              <a:rPr lang="sv-SE" sz="2000" b="1" dirty="0">
                <a:solidFill>
                  <a:srgbClr val="597786"/>
                </a:solidFill>
                <a:latin typeface="Calibri"/>
              </a:rPr>
              <a:t>behöver engagerade medarbetare för att bevara </a:t>
            </a:r>
            <a:r>
              <a:rPr lang="sv-SE" sz="2000" b="1" dirty="0" smtClean="0">
                <a:solidFill>
                  <a:srgbClr val="597786"/>
                </a:solidFill>
                <a:latin typeface="Calibri"/>
              </a:rPr>
              <a:t>och utveckla svensk </a:t>
            </a:r>
            <a:r>
              <a:rPr lang="sv-SE" sz="2000" b="1" dirty="0">
                <a:solidFill>
                  <a:srgbClr val="597786"/>
                </a:solidFill>
                <a:latin typeface="Calibri"/>
              </a:rPr>
              <a:t>industri</a:t>
            </a:r>
          </a:p>
        </p:txBody>
      </p:sp>
      <p:sp>
        <p:nvSpPr>
          <p:cNvPr id="4" name="Ned 3"/>
          <p:cNvSpPr/>
          <p:nvPr/>
        </p:nvSpPr>
        <p:spPr>
          <a:xfrm>
            <a:off x="1967705" y="1252374"/>
            <a:ext cx="527666" cy="776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Ned 12"/>
          <p:cNvSpPr/>
          <p:nvPr/>
        </p:nvSpPr>
        <p:spPr>
          <a:xfrm rot="16200000">
            <a:off x="1667481" y="5214182"/>
            <a:ext cx="527667" cy="863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6231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99592" y="1484784"/>
            <a:ext cx="7056784" cy="4187354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000" b="1" dirty="0" smtClean="0">
              <a:solidFill>
                <a:srgbClr val="59778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00" b="1" dirty="0">
                <a:solidFill>
                  <a:srgbClr val="597786"/>
                </a:solidFill>
                <a:latin typeface="Calibri"/>
              </a:rPr>
              <a:t>Vi levererar produkter framförallt till bilindustrin som bl.a.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2000" b="1" dirty="0" smtClean="0">
              <a:solidFill>
                <a:srgbClr val="597786"/>
              </a:solidFill>
              <a:latin typeface="Calibri"/>
            </a:endParaRP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000" b="1" dirty="0" smtClean="0">
                <a:solidFill>
                  <a:srgbClr val="597786"/>
                </a:solidFill>
                <a:latin typeface="Calibri"/>
              </a:rPr>
              <a:t>Förbrukar resurser i form av olja, el, metaller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000" b="1" dirty="0" smtClean="0">
                <a:solidFill>
                  <a:srgbClr val="597786"/>
                </a:solidFill>
                <a:latin typeface="Calibri"/>
              </a:rPr>
              <a:t>Försurar vattendrag och luft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000" b="1" dirty="0" smtClean="0">
                <a:solidFill>
                  <a:srgbClr val="597786"/>
                </a:solidFill>
                <a:latin typeface="Calibri"/>
              </a:rPr>
              <a:t>Ökar koldioxidutsläpp.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000" b="1" dirty="0" smtClean="0">
              <a:solidFill>
                <a:srgbClr val="597786"/>
              </a:solidFill>
              <a:latin typeface="Calibri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v-SE" sz="2000" b="1" dirty="0" smtClean="0">
                <a:solidFill>
                  <a:srgbClr val="597786"/>
                </a:solidFill>
                <a:latin typeface="Calibri"/>
              </a:rPr>
              <a:t>VÅRA UTMANINGAR=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000" b="1" dirty="0" smtClean="0">
                <a:solidFill>
                  <a:srgbClr val="597786"/>
                </a:solidFill>
                <a:latin typeface="Calibri"/>
              </a:rPr>
              <a:t>Att aldrig slå sej till ro.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000" b="1" dirty="0" smtClean="0">
                <a:solidFill>
                  <a:srgbClr val="597786"/>
                </a:solidFill>
                <a:latin typeface="Calibri"/>
              </a:rPr>
              <a:t>Att påverka kunder och leverantörer mot gemensamma miljömål.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000" b="1" dirty="0" smtClean="0">
                <a:solidFill>
                  <a:srgbClr val="597786"/>
                </a:solidFill>
                <a:latin typeface="Calibri"/>
              </a:rPr>
              <a:t>Att hänga med i ny teknik för nya klimatsmarta lösningar.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000" b="1" dirty="0" smtClean="0">
              <a:solidFill>
                <a:srgbClr val="597786"/>
              </a:solidFill>
              <a:latin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414174"/>
            <a:ext cx="7488832" cy="8382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sv-SE" sz="3800" b="1" dirty="0">
                <a:solidFill>
                  <a:srgbClr val="597786"/>
                </a:solidFill>
                <a:latin typeface="Calibri" pitchFamily="34" charset="0"/>
              </a:rPr>
              <a:t>Morgondagens (miljö)utmaningar </a:t>
            </a:r>
          </a:p>
        </p:txBody>
      </p:sp>
    </p:spTree>
    <p:extLst>
      <p:ext uri="{BB962C8B-B14F-4D97-AF65-F5344CB8AC3E}">
        <p14:creationId xmlns:p14="http://schemas.microsoft.com/office/powerpoint/2010/main" val="2788835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  <a:ea typeface="+mn-ea"/>
                <a:cs typeface="+mn-cs"/>
              </a:rPr>
              <a:t>Möjligheter</a:t>
            </a:r>
            <a:endParaRPr lang="sv-SE" sz="3800" b="1" dirty="0">
              <a:solidFill>
                <a:srgbClr val="597786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 smtClean="0">
                <a:solidFill>
                  <a:srgbClr val="597786"/>
                </a:solidFill>
                <a:latin typeface="Calibri" pitchFamily="34" charset="0"/>
              </a:rPr>
              <a:t>Industrin </a:t>
            </a:r>
            <a:r>
              <a:rPr lang="sv-SE" sz="2000" b="1" dirty="0">
                <a:solidFill>
                  <a:srgbClr val="597786"/>
                </a:solidFill>
                <a:latin typeface="Calibri" pitchFamily="34" charset="0"/>
              </a:rPr>
              <a:t>i Sverige har konkurrensfördelar jämfört med många andra länder. </a:t>
            </a:r>
            <a:endParaRPr lang="sv-SE" sz="2000" b="1" dirty="0" smtClean="0">
              <a:solidFill>
                <a:srgbClr val="597786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sv-SE" sz="2000" b="1" dirty="0" smtClean="0">
              <a:solidFill>
                <a:srgbClr val="597786"/>
              </a:solidFill>
              <a:latin typeface="Calibri" pitchFamily="34" charset="0"/>
            </a:endParaRPr>
          </a:p>
          <a:p>
            <a:r>
              <a:rPr lang="sv-SE" sz="2000" b="1" dirty="0" smtClean="0">
                <a:solidFill>
                  <a:srgbClr val="597786"/>
                </a:solidFill>
                <a:latin typeface="Calibri" pitchFamily="34" charset="0"/>
              </a:rPr>
              <a:t>Det finns en stor medvetenhet om verksamhetens inverkan på miljön, vilket medfört stora utsläppsminskningar sedan 70-talet. (Miljöbalken)</a:t>
            </a:r>
          </a:p>
          <a:p>
            <a:r>
              <a:rPr lang="sv-SE" sz="2000" b="1" dirty="0" smtClean="0">
                <a:solidFill>
                  <a:srgbClr val="597786"/>
                </a:solidFill>
                <a:latin typeface="Calibri" pitchFamily="34" charset="0"/>
              </a:rPr>
              <a:t>Det </a:t>
            </a:r>
            <a:r>
              <a:rPr lang="sv-SE" sz="2000" b="1" dirty="0">
                <a:solidFill>
                  <a:srgbClr val="597786"/>
                </a:solidFill>
                <a:latin typeface="Calibri" pitchFamily="34" charset="0"/>
              </a:rPr>
              <a:t>finns även en bred kunskap om energiomvandling och </a:t>
            </a:r>
            <a:r>
              <a:rPr lang="sv-SE" sz="2000" b="1" dirty="0" smtClean="0">
                <a:solidFill>
                  <a:srgbClr val="597786"/>
                </a:solidFill>
                <a:latin typeface="Calibri" pitchFamily="34" charset="0"/>
              </a:rPr>
              <a:t>energieffektivisering.</a:t>
            </a:r>
          </a:p>
          <a:p>
            <a:r>
              <a:rPr lang="sv-SE" sz="2000" b="1" dirty="0" smtClean="0">
                <a:solidFill>
                  <a:srgbClr val="597786"/>
                </a:solidFill>
                <a:latin typeface="Calibri" pitchFamily="34" charset="0"/>
              </a:rPr>
              <a:t>Det finns många miljöteknikföretag som tar fram smarta lösningar.</a:t>
            </a:r>
          </a:p>
          <a:p>
            <a:pPr marL="0" indent="0">
              <a:buNone/>
            </a:pPr>
            <a:endParaRPr lang="sv-SE" sz="2000" b="1" dirty="0">
              <a:solidFill>
                <a:srgbClr val="597786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sv-SE" sz="2000" b="1" dirty="0">
                <a:solidFill>
                  <a:srgbClr val="597786"/>
                </a:solidFill>
                <a:latin typeface="Calibri" pitchFamily="34" charset="0"/>
              </a:rPr>
              <a:t>Den tillväxtökning som sker i flertalet utvecklingsländer inte minst i Asien, </a:t>
            </a:r>
            <a:r>
              <a:rPr lang="sv-SE" sz="2000" b="1" dirty="0" smtClean="0">
                <a:solidFill>
                  <a:srgbClr val="597786"/>
                </a:solidFill>
                <a:latin typeface="Calibri" pitchFamily="34" charset="0"/>
              </a:rPr>
              <a:t>är </a:t>
            </a:r>
            <a:r>
              <a:rPr lang="sv-SE" sz="2000" b="1" dirty="0">
                <a:solidFill>
                  <a:srgbClr val="597786"/>
                </a:solidFill>
                <a:latin typeface="Calibri" pitchFamily="34" charset="0"/>
              </a:rPr>
              <a:t>förenad med ökade miljö- och klimatproblem. </a:t>
            </a:r>
            <a:r>
              <a:rPr lang="sv-SE" sz="2000" b="1" dirty="0" smtClean="0">
                <a:solidFill>
                  <a:srgbClr val="597786"/>
                </a:solidFill>
                <a:latin typeface="Calibri" pitchFamily="34" charset="0"/>
              </a:rPr>
              <a:t> Svensk industri kan hjälpa dessa länder.</a:t>
            </a:r>
            <a:endParaRPr lang="sv-SE" sz="2000" b="1" dirty="0">
              <a:solidFill>
                <a:srgbClr val="59778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642194"/>
          </a:xfrm>
        </p:spPr>
        <p:txBody>
          <a:bodyPr/>
          <a:lstStyle/>
          <a:p>
            <a:r>
              <a:rPr lang="sv-SE" sz="3800" b="1" dirty="0">
                <a:solidFill>
                  <a:srgbClr val="597786"/>
                </a:solidFill>
                <a:latin typeface="Calibri" pitchFamily="34" charset="0"/>
                <a:ea typeface="+mn-ea"/>
                <a:cs typeface="+mn-cs"/>
              </a:rPr>
              <a:t>Inbjudan till Spring Systems </a:t>
            </a:r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sv-SE" sz="3800" b="1" dirty="0" smtClean="0">
                <a:solidFill>
                  <a:srgbClr val="597786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  <a:ea typeface="+mn-ea"/>
                <a:cs typeface="+mn-cs"/>
              </a:rPr>
              <a:t>50-års </a:t>
            </a:r>
            <a:r>
              <a:rPr lang="sv-SE" sz="3800" b="1" dirty="0">
                <a:solidFill>
                  <a:srgbClr val="597786"/>
                </a:solidFill>
                <a:latin typeface="Calibri" pitchFamily="34" charset="0"/>
                <a:ea typeface="+mn-ea"/>
                <a:cs typeface="+mn-cs"/>
              </a:rPr>
              <a:t>jubileum </a:t>
            </a:r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  <a:ea typeface="+mn-ea"/>
                <a:cs typeface="+mn-cs"/>
              </a:rPr>
              <a:t> </a:t>
            </a:r>
            <a:br>
              <a:rPr lang="sv-SE" sz="3800" b="1" dirty="0" smtClean="0">
                <a:solidFill>
                  <a:srgbClr val="597786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sv-SE" sz="2800" b="1" dirty="0" smtClean="0">
                <a:solidFill>
                  <a:srgbClr val="597786"/>
                </a:solidFill>
                <a:latin typeface="Calibri" pitchFamily="34" charset="0"/>
                <a:ea typeface="+mn-ea"/>
                <a:cs typeface="+mn-cs"/>
              </a:rPr>
              <a:t>(bidrag från miljöstipendiet)</a:t>
            </a:r>
            <a:endParaRPr lang="sv-SE" sz="2800" b="1" dirty="0">
              <a:solidFill>
                <a:srgbClr val="597786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 smtClean="0"/>
              <a:t>Lunchföreläsning: </a:t>
            </a:r>
            <a:r>
              <a:rPr lang="sv-SE" sz="2400" dirty="0" smtClean="0"/>
              <a:t>	19/9 2014 12.00-13.00</a:t>
            </a:r>
          </a:p>
          <a:p>
            <a:pPr marL="0" indent="0">
              <a:buNone/>
            </a:pPr>
            <a:r>
              <a:rPr lang="sv-SE" sz="2400" b="1" dirty="0" smtClean="0"/>
              <a:t>Plats: </a:t>
            </a:r>
            <a:r>
              <a:rPr lang="sv-SE" sz="2400" dirty="0" smtClean="0"/>
              <a:t>			Spring Systems</a:t>
            </a:r>
          </a:p>
          <a:p>
            <a:pPr marL="0" indent="0">
              <a:buNone/>
            </a:pPr>
            <a:r>
              <a:rPr lang="sv-SE" sz="2400" b="1" dirty="0" smtClean="0"/>
              <a:t>Föreläsare: </a:t>
            </a:r>
            <a:r>
              <a:rPr lang="sv-SE" sz="2400" dirty="0" smtClean="0"/>
              <a:t>		Karl-Henrik Robert. </a:t>
            </a:r>
          </a:p>
          <a:p>
            <a:pPr marL="0" indent="0">
              <a:buNone/>
            </a:pPr>
            <a:r>
              <a:rPr lang="sv-SE" sz="2400" dirty="0" smtClean="0"/>
              <a:t>Han är grundare av </a:t>
            </a:r>
            <a:r>
              <a:rPr lang="sv-SE" sz="2400" dirty="0"/>
              <a:t>d</a:t>
            </a:r>
            <a:r>
              <a:rPr lang="sv-SE" sz="2400" dirty="0" smtClean="0"/>
              <a:t>et </a:t>
            </a:r>
            <a:r>
              <a:rPr lang="sv-SE" sz="2400" dirty="0"/>
              <a:t>Naturliga Steget (</a:t>
            </a:r>
            <a:r>
              <a:rPr lang="sv-SE" sz="2400" i="1" dirty="0"/>
              <a:t>The </a:t>
            </a:r>
            <a:r>
              <a:rPr lang="sv-SE" sz="2400" i="1" dirty="0" err="1"/>
              <a:t>Natural</a:t>
            </a:r>
            <a:r>
              <a:rPr lang="sv-SE" sz="2400" i="1" dirty="0"/>
              <a:t> Step</a:t>
            </a:r>
            <a:r>
              <a:rPr lang="sv-SE" sz="2400" dirty="0" smtClean="0"/>
              <a:t>), </a:t>
            </a:r>
            <a:r>
              <a:rPr lang="sv-SE" sz="2400" dirty="0"/>
              <a:t>en ideell förening</a:t>
            </a:r>
            <a:r>
              <a:rPr lang="sv-SE" sz="2400" dirty="0" smtClean="0"/>
              <a:t>, </a:t>
            </a:r>
            <a:r>
              <a:rPr lang="sv-SE" sz="2400" dirty="0"/>
              <a:t>som är inriktad på att ge rådgivning inom miljöfrågor och ett hållbart samhälle. Deras vision är: Ett hållbart samhälle och deras mission är: Att accelerera takten i förändringen mot ett hållbart </a:t>
            </a:r>
            <a:r>
              <a:rPr lang="sv-SE" sz="2400" dirty="0" smtClean="0"/>
              <a:t>samhälle.</a:t>
            </a:r>
          </a:p>
          <a:p>
            <a:pPr marL="0" indent="0">
              <a:buNone/>
            </a:pPr>
            <a:endParaRPr lang="sv-SE" sz="2400" dirty="0" smtClean="0"/>
          </a:p>
          <a:p>
            <a:pPr marL="0" indent="0">
              <a:buNone/>
            </a:pPr>
            <a:r>
              <a:rPr lang="sv-SE" sz="2400" b="1" dirty="0"/>
              <a:t>Anmäl till Lena Ovesson@springsystems.se</a:t>
            </a:r>
          </a:p>
        </p:txBody>
      </p:sp>
    </p:spTree>
    <p:extLst>
      <p:ext uri="{BB962C8B-B14F-4D97-AF65-F5344CB8AC3E}">
        <p14:creationId xmlns:p14="http://schemas.microsoft.com/office/powerpoint/2010/main" val="35709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2529870"/>
            <a:ext cx="9144000" cy="421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</a:rPr>
              <a:t>	</a:t>
            </a:r>
          </a:p>
          <a:p>
            <a:pPr marL="342900" indent="-342900" algn="ctr">
              <a:spcBef>
                <a:spcPct val="20000"/>
              </a:spcBef>
            </a:pPr>
            <a:endParaRPr lang="sv-SE" sz="3800" b="1" dirty="0" smtClean="0">
              <a:solidFill>
                <a:srgbClr val="597786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</a:rPr>
              <a:t/>
            </a:r>
            <a:br>
              <a:rPr lang="sv-SE" sz="3800" b="1" dirty="0" smtClean="0">
                <a:solidFill>
                  <a:srgbClr val="597786"/>
                </a:solidFill>
                <a:latin typeface="Calibri" pitchFamily="34" charset="0"/>
              </a:rPr>
            </a:br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</a:rPr>
              <a:t>				</a:t>
            </a:r>
          </a:p>
          <a:p>
            <a:pPr marL="342900" indent="-342900" algn="ctr">
              <a:spcBef>
                <a:spcPct val="20000"/>
              </a:spcBef>
            </a:pPr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</a:rPr>
              <a:t>					</a:t>
            </a:r>
            <a:endParaRPr lang="sv-SE" sz="3800" b="1" dirty="0">
              <a:solidFill>
                <a:srgbClr val="597786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Hakan\Pictures\Huvud-blaaktigt_start_5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17"/>
            <a:ext cx="9144000" cy="225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97979947"/>
              </p:ext>
            </p:extLst>
          </p:nvPr>
        </p:nvGraphicFramePr>
        <p:xfrm>
          <a:off x="-16647" y="2192197"/>
          <a:ext cx="9073008" cy="448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264795" y="2749943"/>
            <a:ext cx="28803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800" b="1" dirty="0">
                <a:solidFill>
                  <a:srgbClr val="597786"/>
                </a:solidFill>
                <a:latin typeface="Calibri" pitchFamily="34" charset="0"/>
              </a:rPr>
              <a:t>Vem är jag ?</a:t>
            </a:r>
          </a:p>
        </p:txBody>
      </p:sp>
      <p:sp>
        <p:nvSpPr>
          <p:cNvPr id="4" name="Bildtext 1 3"/>
          <p:cNvSpPr/>
          <p:nvPr/>
        </p:nvSpPr>
        <p:spPr>
          <a:xfrm>
            <a:off x="6228184" y="2529871"/>
            <a:ext cx="2520280" cy="1187161"/>
          </a:xfrm>
          <a:prstGeom prst="borderCallout1">
            <a:avLst>
              <a:gd name="adj1" fmla="val 50900"/>
              <a:gd name="adj2" fmla="val 1050"/>
              <a:gd name="adj3" fmla="val 14795"/>
              <a:gd name="adj4" fmla="val -4333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Vad skall de 10.000 kr användas till?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266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5D84D-2BE3-4D7B-AD1A-9A73041C5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F575D84D-2BE3-4D7B-AD1A-9A73041C5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3C207-CD23-4925-9457-BEFB5A8A1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8543C207-CD23-4925-9457-BEFB5A8A1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123DE2-D6BE-4F11-A85C-173EA1D1E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31123DE2-D6BE-4F11-A85C-173EA1D1E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F2F357-0703-45AB-9655-2712BE42D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92F2F357-0703-45AB-9655-2712BE42D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30857C-AC63-4499-8216-19B580997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5030857C-AC63-4499-8216-19B580997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D9463-1F61-4AD5-B109-E4EEA5F7E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C32D9463-1F61-4AD5-B109-E4EEA5F7E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1DE201-8A47-497C-A44C-218F8A015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961DE201-8A47-497C-A44C-218F8A015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423859-4492-4D1A-8208-25B9FBF08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CE423859-4492-4D1A-8208-25B9FBF08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7D565B-B070-4FAF-AA6D-35209C396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317D565B-B070-4FAF-AA6D-35209C396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E1277D-743C-4A18-A746-ADC2EE259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66E1277D-743C-4A18-A746-ADC2EE259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2BBBBC-DC7A-4453-A543-14384EBF9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322BBBBC-DC7A-4453-A543-14384EBF9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C8711B-E523-4897-986A-9682E297E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A2C8711B-E523-4897-986A-9682E297E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D2AB6C-CED0-4D1E-9472-0046A7651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CCD2AB6C-CED0-4D1E-9472-0046A7651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B01824-0E2D-4C3C-BBAE-7067DE123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5CB01824-0E2D-4C3C-BBAE-7067DE123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2753-5B50-42D9-834B-10976E9B1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">
                                            <p:graphicEl>
                                              <a:dgm id="{8BE72753-5B50-42D9-834B-10976E9B1B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2529870"/>
            <a:ext cx="9144000" cy="421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</a:rPr>
              <a:t>	</a:t>
            </a:r>
            <a:r>
              <a:rPr lang="sv-SE" b="1" dirty="0" smtClean="0">
                <a:solidFill>
                  <a:srgbClr val="597786"/>
                </a:solidFill>
                <a:latin typeface="Calibri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endParaRPr lang="sv-SE" b="1" dirty="0">
              <a:solidFill>
                <a:srgbClr val="597786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sv-SE" dirty="0" smtClean="0">
                <a:solidFill>
                  <a:srgbClr val="597786"/>
                </a:solidFill>
              </a:rPr>
              <a:t>   </a:t>
            </a:r>
          </a:p>
          <a:p>
            <a:pPr marL="342900" indent="-342900" algn="ctr">
              <a:spcBef>
                <a:spcPct val="20000"/>
              </a:spcBef>
            </a:pPr>
            <a:r>
              <a:rPr lang="sv-SE" sz="2400" dirty="0" smtClean="0">
                <a:solidFill>
                  <a:srgbClr val="597786"/>
                </a:solidFill>
              </a:rPr>
              <a:t> Spring </a:t>
            </a:r>
            <a:r>
              <a:rPr lang="sv-SE" sz="2400" dirty="0">
                <a:solidFill>
                  <a:srgbClr val="597786"/>
                </a:solidFill>
              </a:rPr>
              <a:t>Systems AB är en av Skandinaviens ledande tillverkare av</a:t>
            </a:r>
            <a:br>
              <a:rPr lang="sv-SE" sz="2400" dirty="0">
                <a:solidFill>
                  <a:srgbClr val="597786"/>
                </a:solidFill>
              </a:rPr>
            </a:br>
            <a:r>
              <a:rPr lang="sv-SE" sz="2400" dirty="0">
                <a:solidFill>
                  <a:srgbClr val="597786"/>
                </a:solidFill>
              </a:rPr>
              <a:t>fjädrar, tråddetaljer och clips.</a:t>
            </a:r>
            <a:br>
              <a:rPr lang="sv-SE" sz="2400" dirty="0">
                <a:solidFill>
                  <a:srgbClr val="597786"/>
                </a:solidFill>
              </a:rPr>
            </a:br>
            <a:r>
              <a:rPr lang="sv-SE" sz="2400" dirty="0">
                <a:solidFill>
                  <a:srgbClr val="597786"/>
                </a:solidFill>
              </a:rPr>
              <a:t/>
            </a:r>
            <a:br>
              <a:rPr lang="sv-SE" sz="2400" dirty="0">
                <a:solidFill>
                  <a:srgbClr val="597786"/>
                </a:solidFill>
              </a:rPr>
            </a:br>
            <a:r>
              <a:rPr lang="sv-SE" sz="2400" dirty="0">
                <a:solidFill>
                  <a:srgbClr val="597786"/>
                </a:solidFill>
              </a:rPr>
              <a:t> Våra kunder finns inom bilindustrin, skog och trädgård, bygg, vitvaror med flera andra branscher. </a:t>
            </a:r>
            <a:endParaRPr lang="sv-SE" sz="2400" b="1" dirty="0" smtClean="0">
              <a:solidFill>
                <a:srgbClr val="597786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sv-SE" sz="3800" b="1" dirty="0" smtClean="0">
              <a:solidFill>
                <a:srgbClr val="597786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</a:rPr>
              <a:t>	</a:t>
            </a:r>
          </a:p>
          <a:p>
            <a:pPr marL="342900" indent="-342900" algn="ctr">
              <a:spcBef>
                <a:spcPct val="20000"/>
              </a:spcBef>
            </a:pPr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</a:rPr>
              <a:t>					</a:t>
            </a:r>
            <a:endParaRPr lang="sv-SE" sz="3800" b="1" dirty="0">
              <a:solidFill>
                <a:srgbClr val="597786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Hakan\Pictures\Huvud-blaaktigt_start_5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17"/>
            <a:ext cx="9144000" cy="225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 3"/>
          <p:cNvGrpSpPr/>
          <p:nvPr/>
        </p:nvGrpSpPr>
        <p:grpSpPr>
          <a:xfrm>
            <a:off x="6950374" y="2466039"/>
            <a:ext cx="1879246" cy="1029600"/>
            <a:chOff x="4564962" y="3324895"/>
            <a:chExt cx="1879246" cy="1029600"/>
          </a:xfrm>
        </p:grpSpPr>
        <p:sp>
          <p:nvSpPr>
            <p:cNvPr id="17" name="Rektangel med rundade hörn 16"/>
            <p:cNvSpPr/>
            <p:nvPr/>
          </p:nvSpPr>
          <p:spPr>
            <a:xfrm>
              <a:off x="5220073" y="3330151"/>
              <a:ext cx="1224135" cy="1019088"/>
            </a:xfrm>
            <a:prstGeom prst="roundRect">
              <a:avLst>
                <a:gd name="adj" fmla="val 4647"/>
              </a:avLst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36" name="Picture 12" descr="http://springsystems.se/images/stories/wires_t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962" y="3324895"/>
              <a:ext cx="618500" cy="102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springsystems.se/images/stories/produkter/td_haki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283" y="3488765"/>
              <a:ext cx="749714" cy="701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p 4"/>
          <p:cNvGrpSpPr/>
          <p:nvPr/>
        </p:nvGrpSpPr>
        <p:grpSpPr>
          <a:xfrm>
            <a:off x="179512" y="2455656"/>
            <a:ext cx="1872208" cy="1029471"/>
            <a:chOff x="2195736" y="3552335"/>
            <a:chExt cx="1872208" cy="1029471"/>
          </a:xfrm>
        </p:grpSpPr>
        <p:pic>
          <p:nvPicPr>
            <p:cNvPr id="1034" name="Picture 10" descr="http://springsystems.se/images/stories/springs_tm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3552335"/>
              <a:ext cx="611894" cy="1029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ktangel med rundade hörn 1"/>
            <p:cNvSpPr/>
            <p:nvPr/>
          </p:nvSpPr>
          <p:spPr>
            <a:xfrm>
              <a:off x="2843809" y="3552335"/>
              <a:ext cx="1224135" cy="1019088"/>
            </a:xfrm>
            <a:prstGeom prst="roundRect">
              <a:avLst>
                <a:gd name="adj" fmla="val 4647"/>
              </a:avLst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39" name="Picture 15" descr="H:\Presentationer\Bilder\stf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777" y="3712388"/>
              <a:ext cx="1108197" cy="709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p 7"/>
          <p:cNvGrpSpPr/>
          <p:nvPr/>
        </p:nvGrpSpPr>
        <p:grpSpPr>
          <a:xfrm>
            <a:off x="4734805" y="2445144"/>
            <a:ext cx="1869528" cy="1029600"/>
            <a:chOff x="4427984" y="4653425"/>
            <a:chExt cx="1869528" cy="1029600"/>
          </a:xfrm>
        </p:grpSpPr>
        <p:pic>
          <p:nvPicPr>
            <p:cNvPr id="1030" name="Picture 6" descr="http://springsystems.se/images/stories/assembly_tm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4653425"/>
              <a:ext cx="613642" cy="102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ktangel med rundade hörn 20"/>
            <p:cNvSpPr/>
            <p:nvPr/>
          </p:nvSpPr>
          <p:spPr>
            <a:xfrm>
              <a:off x="5073377" y="4658951"/>
              <a:ext cx="1224135" cy="1019088"/>
            </a:xfrm>
            <a:prstGeom prst="roundRect">
              <a:avLst>
                <a:gd name="adj" fmla="val 4647"/>
              </a:avLst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Picture 2" descr="H:\Presentationer\Bilder\assy1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9660" y="4751585"/>
              <a:ext cx="991568" cy="833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 6"/>
          <p:cNvGrpSpPr/>
          <p:nvPr/>
        </p:nvGrpSpPr>
        <p:grpSpPr>
          <a:xfrm>
            <a:off x="2401947" y="2455527"/>
            <a:ext cx="1872208" cy="1029600"/>
            <a:chOff x="1547489" y="4799508"/>
            <a:chExt cx="1872208" cy="1029600"/>
          </a:xfrm>
        </p:grpSpPr>
        <p:pic>
          <p:nvPicPr>
            <p:cNvPr id="1032" name="Picture 8" descr="http://springsystems.se/images/stories/clips_tm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489" y="4799508"/>
              <a:ext cx="613722" cy="102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ktangel med rundade hörn 17"/>
            <p:cNvSpPr/>
            <p:nvPr/>
          </p:nvSpPr>
          <p:spPr>
            <a:xfrm>
              <a:off x="2195562" y="4810020"/>
              <a:ext cx="1224135" cy="1019088"/>
            </a:xfrm>
            <a:prstGeom prst="roundRect">
              <a:avLst>
                <a:gd name="adj" fmla="val 4647"/>
              </a:avLst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27" name="Picture 3" descr="H:\Presentationer\Bilder\clips4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208" y="4916325"/>
              <a:ext cx="1060843" cy="806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5206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5"/>
          <p:cNvGrpSpPr>
            <a:grpSpLocks/>
          </p:cNvGrpSpPr>
          <p:nvPr/>
        </p:nvGrpSpPr>
        <p:grpSpPr bwMode="auto">
          <a:xfrm>
            <a:off x="179388" y="1549400"/>
            <a:ext cx="8799512" cy="4675188"/>
            <a:chOff x="179512" y="1549400"/>
            <a:chExt cx="8799388" cy="4675188"/>
          </a:xfrm>
        </p:grpSpPr>
        <p:sp>
          <p:nvSpPr>
            <p:cNvPr id="15370" name="Freeform 257"/>
            <p:cNvSpPr>
              <a:spLocks/>
            </p:cNvSpPr>
            <p:nvPr/>
          </p:nvSpPr>
          <p:spPr bwMode="auto">
            <a:xfrm>
              <a:off x="4252913" y="3009900"/>
              <a:ext cx="109537" cy="163513"/>
            </a:xfrm>
            <a:custGeom>
              <a:avLst/>
              <a:gdLst>
                <a:gd name="T0" fmla="*/ 2147483647 w 84"/>
                <a:gd name="T1" fmla="*/ 2147483647 h 126"/>
                <a:gd name="T2" fmla="*/ 0 w 84"/>
                <a:gd name="T3" fmla="*/ 2147483647 h 126"/>
                <a:gd name="T4" fmla="*/ 0 w 84"/>
                <a:gd name="T5" fmla="*/ 2147483647 h 126"/>
                <a:gd name="T6" fmla="*/ 2147483647 w 84"/>
                <a:gd name="T7" fmla="*/ 2147483647 h 126"/>
                <a:gd name="T8" fmla="*/ 2147483647 w 84"/>
                <a:gd name="T9" fmla="*/ 2147483647 h 126"/>
                <a:gd name="T10" fmla="*/ 2147483647 w 84"/>
                <a:gd name="T11" fmla="*/ 2147483647 h 126"/>
                <a:gd name="T12" fmla="*/ 2147483647 w 84"/>
                <a:gd name="T13" fmla="*/ 2147483647 h 126"/>
                <a:gd name="T14" fmla="*/ 2147483647 w 84"/>
                <a:gd name="T15" fmla="*/ 2147483647 h 126"/>
                <a:gd name="T16" fmla="*/ 2147483647 w 84"/>
                <a:gd name="T17" fmla="*/ 2147483647 h 126"/>
                <a:gd name="T18" fmla="*/ 2147483647 w 84"/>
                <a:gd name="T19" fmla="*/ 2147483647 h 126"/>
                <a:gd name="T20" fmla="*/ 2147483647 w 84"/>
                <a:gd name="T21" fmla="*/ 2147483647 h 126"/>
                <a:gd name="T22" fmla="*/ 2147483647 w 84"/>
                <a:gd name="T23" fmla="*/ 0 h 126"/>
                <a:gd name="T24" fmla="*/ 2147483647 w 84"/>
                <a:gd name="T25" fmla="*/ 2147483647 h 126"/>
                <a:gd name="T26" fmla="*/ 2147483647 w 84"/>
                <a:gd name="T27" fmla="*/ 2147483647 h 126"/>
                <a:gd name="T28" fmla="*/ 2147483647 w 84"/>
                <a:gd name="T29" fmla="*/ 2147483647 h 126"/>
                <a:gd name="T30" fmla="*/ 2147483647 w 84"/>
                <a:gd name="T31" fmla="*/ 2147483647 h 126"/>
                <a:gd name="T32" fmla="*/ 2147483647 w 84"/>
                <a:gd name="T33" fmla="*/ 2147483647 h 126"/>
                <a:gd name="T34" fmla="*/ 2147483647 w 84"/>
                <a:gd name="T35" fmla="*/ 2147483647 h 126"/>
                <a:gd name="T36" fmla="*/ 2147483647 w 84"/>
                <a:gd name="T37" fmla="*/ 2147483647 h 126"/>
                <a:gd name="T38" fmla="*/ 2147483647 w 84"/>
                <a:gd name="T39" fmla="*/ 2147483647 h 126"/>
                <a:gd name="T40" fmla="*/ 2147483647 w 84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26"/>
                <a:gd name="T65" fmla="*/ 84 w 84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71" name="Freeform 258"/>
            <p:cNvSpPr>
              <a:spLocks/>
            </p:cNvSpPr>
            <p:nvPr/>
          </p:nvSpPr>
          <p:spPr bwMode="auto">
            <a:xfrm>
              <a:off x="5830888" y="1674813"/>
              <a:ext cx="436562" cy="557212"/>
            </a:xfrm>
            <a:custGeom>
              <a:avLst/>
              <a:gdLst>
                <a:gd name="T0" fmla="*/ 2147483647 w 336"/>
                <a:gd name="T1" fmla="*/ 2147483647 h 427"/>
                <a:gd name="T2" fmla="*/ 2147483647 w 336"/>
                <a:gd name="T3" fmla="*/ 2147483647 h 427"/>
                <a:gd name="T4" fmla="*/ 2147483647 w 336"/>
                <a:gd name="T5" fmla="*/ 2147483647 h 427"/>
                <a:gd name="T6" fmla="*/ 2147483647 w 336"/>
                <a:gd name="T7" fmla="*/ 2147483647 h 427"/>
                <a:gd name="T8" fmla="*/ 2147483647 w 336"/>
                <a:gd name="T9" fmla="*/ 2147483647 h 427"/>
                <a:gd name="T10" fmla="*/ 2147483647 w 336"/>
                <a:gd name="T11" fmla="*/ 2147483647 h 427"/>
                <a:gd name="T12" fmla="*/ 2147483647 w 336"/>
                <a:gd name="T13" fmla="*/ 2147483647 h 427"/>
                <a:gd name="T14" fmla="*/ 2147483647 w 336"/>
                <a:gd name="T15" fmla="*/ 2147483647 h 427"/>
                <a:gd name="T16" fmla="*/ 2147483647 w 336"/>
                <a:gd name="T17" fmla="*/ 2147483647 h 427"/>
                <a:gd name="T18" fmla="*/ 2147483647 w 336"/>
                <a:gd name="T19" fmla="*/ 2147483647 h 427"/>
                <a:gd name="T20" fmla="*/ 2147483647 w 336"/>
                <a:gd name="T21" fmla="*/ 2147483647 h 427"/>
                <a:gd name="T22" fmla="*/ 2147483647 w 336"/>
                <a:gd name="T23" fmla="*/ 0 h 427"/>
                <a:gd name="T24" fmla="*/ 2147483647 w 336"/>
                <a:gd name="T25" fmla="*/ 2147483647 h 427"/>
                <a:gd name="T26" fmla="*/ 2147483647 w 336"/>
                <a:gd name="T27" fmla="*/ 2147483647 h 427"/>
                <a:gd name="T28" fmla="*/ 2147483647 w 336"/>
                <a:gd name="T29" fmla="*/ 2147483647 h 427"/>
                <a:gd name="T30" fmla="*/ 2147483647 w 336"/>
                <a:gd name="T31" fmla="*/ 2147483647 h 427"/>
                <a:gd name="T32" fmla="*/ 2147483647 w 336"/>
                <a:gd name="T33" fmla="*/ 2147483647 h 427"/>
                <a:gd name="T34" fmla="*/ 2147483647 w 336"/>
                <a:gd name="T35" fmla="*/ 2147483647 h 427"/>
                <a:gd name="T36" fmla="*/ 2147483647 w 336"/>
                <a:gd name="T37" fmla="*/ 2147483647 h 427"/>
                <a:gd name="T38" fmla="*/ 2147483647 w 336"/>
                <a:gd name="T39" fmla="*/ 2147483647 h 427"/>
                <a:gd name="T40" fmla="*/ 2147483647 w 336"/>
                <a:gd name="T41" fmla="*/ 2147483647 h 427"/>
                <a:gd name="T42" fmla="*/ 2147483647 w 336"/>
                <a:gd name="T43" fmla="*/ 2147483647 h 427"/>
                <a:gd name="T44" fmla="*/ 2147483647 w 336"/>
                <a:gd name="T45" fmla="*/ 2147483647 h 427"/>
                <a:gd name="T46" fmla="*/ 2147483647 w 336"/>
                <a:gd name="T47" fmla="*/ 2147483647 h 427"/>
                <a:gd name="T48" fmla="*/ 2147483647 w 336"/>
                <a:gd name="T49" fmla="*/ 2147483647 h 427"/>
                <a:gd name="T50" fmla="*/ 2147483647 w 336"/>
                <a:gd name="T51" fmla="*/ 2147483647 h 427"/>
                <a:gd name="T52" fmla="*/ 2147483647 w 336"/>
                <a:gd name="T53" fmla="*/ 2147483647 h 427"/>
                <a:gd name="T54" fmla="*/ 0 w 336"/>
                <a:gd name="T55" fmla="*/ 2147483647 h 427"/>
                <a:gd name="T56" fmla="*/ 2147483647 w 336"/>
                <a:gd name="T57" fmla="*/ 2147483647 h 427"/>
                <a:gd name="T58" fmla="*/ 2147483647 w 336"/>
                <a:gd name="T59" fmla="*/ 2147483647 h 427"/>
                <a:gd name="T60" fmla="*/ 2147483647 w 336"/>
                <a:gd name="T61" fmla="*/ 2147483647 h 427"/>
                <a:gd name="T62" fmla="*/ 2147483647 w 336"/>
                <a:gd name="T63" fmla="*/ 2147483647 h 427"/>
                <a:gd name="T64" fmla="*/ 2147483647 w 336"/>
                <a:gd name="T65" fmla="*/ 2147483647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6"/>
                <a:gd name="T100" fmla="*/ 0 h 427"/>
                <a:gd name="T101" fmla="*/ 336 w 336"/>
                <a:gd name="T102" fmla="*/ 427 h 4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72" name="Freeform 259"/>
            <p:cNvSpPr>
              <a:spLocks/>
            </p:cNvSpPr>
            <p:nvPr/>
          </p:nvSpPr>
          <p:spPr bwMode="auto">
            <a:xfrm>
              <a:off x="5572125" y="4953000"/>
              <a:ext cx="166688" cy="346075"/>
            </a:xfrm>
            <a:custGeom>
              <a:avLst/>
              <a:gdLst>
                <a:gd name="T0" fmla="*/ 2147483647 w 126"/>
                <a:gd name="T1" fmla="*/ 2147483647 h 265"/>
                <a:gd name="T2" fmla="*/ 0 w 126"/>
                <a:gd name="T3" fmla="*/ 2147483647 h 265"/>
                <a:gd name="T4" fmla="*/ 2147483647 w 126"/>
                <a:gd name="T5" fmla="*/ 2147483647 h 265"/>
                <a:gd name="T6" fmla="*/ 2147483647 w 126"/>
                <a:gd name="T7" fmla="*/ 2147483647 h 265"/>
                <a:gd name="T8" fmla="*/ 2147483647 w 126"/>
                <a:gd name="T9" fmla="*/ 2147483647 h 265"/>
                <a:gd name="T10" fmla="*/ 2147483647 w 126"/>
                <a:gd name="T11" fmla="*/ 2147483647 h 265"/>
                <a:gd name="T12" fmla="*/ 2147483647 w 126"/>
                <a:gd name="T13" fmla="*/ 2147483647 h 265"/>
                <a:gd name="T14" fmla="*/ 2147483647 w 126"/>
                <a:gd name="T15" fmla="*/ 2147483647 h 265"/>
                <a:gd name="T16" fmla="*/ 2147483647 w 126"/>
                <a:gd name="T17" fmla="*/ 0 h 265"/>
                <a:gd name="T18" fmla="*/ 2147483647 w 126"/>
                <a:gd name="T19" fmla="*/ 2147483647 h 265"/>
                <a:gd name="T20" fmla="*/ 2147483647 w 126"/>
                <a:gd name="T21" fmla="*/ 2147483647 h 265"/>
                <a:gd name="T22" fmla="*/ 2147483647 w 126"/>
                <a:gd name="T23" fmla="*/ 2147483647 h 265"/>
                <a:gd name="T24" fmla="*/ 2147483647 w 126"/>
                <a:gd name="T25" fmla="*/ 2147483647 h 265"/>
                <a:gd name="T26" fmla="*/ 2147483647 w 126"/>
                <a:gd name="T27" fmla="*/ 2147483647 h 265"/>
                <a:gd name="T28" fmla="*/ 2147483647 w 126"/>
                <a:gd name="T29" fmla="*/ 2147483647 h 265"/>
                <a:gd name="T30" fmla="*/ 2147483647 w 126"/>
                <a:gd name="T31" fmla="*/ 2147483647 h 265"/>
                <a:gd name="T32" fmla="*/ 2147483647 w 126"/>
                <a:gd name="T33" fmla="*/ 2147483647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"/>
                <a:gd name="T52" fmla="*/ 0 h 265"/>
                <a:gd name="T53" fmla="*/ 126 w 126"/>
                <a:gd name="T54" fmla="*/ 265 h 2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73" name="Freeform 268"/>
            <p:cNvSpPr>
              <a:spLocks/>
            </p:cNvSpPr>
            <p:nvPr/>
          </p:nvSpPr>
          <p:spPr bwMode="auto">
            <a:xfrm>
              <a:off x="7323138" y="4938713"/>
              <a:ext cx="989012" cy="750887"/>
            </a:xfrm>
            <a:custGeom>
              <a:avLst/>
              <a:gdLst>
                <a:gd name="T0" fmla="*/ 2147483647 w 757"/>
                <a:gd name="T1" fmla="*/ 2147483647 h 577"/>
                <a:gd name="T2" fmla="*/ 2147483647 w 757"/>
                <a:gd name="T3" fmla="*/ 2147483647 h 577"/>
                <a:gd name="T4" fmla="*/ 0 w 757"/>
                <a:gd name="T5" fmla="*/ 2147483647 h 577"/>
                <a:gd name="T6" fmla="*/ 2147483647 w 757"/>
                <a:gd name="T7" fmla="*/ 2147483647 h 577"/>
                <a:gd name="T8" fmla="*/ 2147483647 w 757"/>
                <a:gd name="T9" fmla="*/ 2147483647 h 577"/>
                <a:gd name="T10" fmla="*/ 2147483647 w 757"/>
                <a:gd name="T11" fmla="*/ 2147483647 h 577"/>
                <a:gd name="T12" fmla="*/ 2147483647 w 757"/>
                <a:gd name="T13" fmla="*/ 2147483647 h 577"/>
                <a:gd name="T14" fmla="*/ 2147483647 w 757"/>
                <a:gd name="T15" fmla="*/ 2147483647 h 577"/>
                <a:gd name="T16" fmla="*/ 2147483647 w 757"/>
                <a:gd name="T17" fmla="*/ 2147483647 h 577"/>
                <a:gd name="T18" fmla="*/ 2147483647 w 757"/>
                <a:gd name="T19" fmla="*/ 2147483647 h 577"/>
                <a:gd name="T20" fmla="*/ 2147483647 w 757"/>
                <a:gd name="T21" fmla="*/ 0 h 577"/>
                <a:gd name="T22" fmla="*/ 2147483647 w 757"/>
                <a:gd name="T23" fmla="*/ 2147483647 h 577"/>
                <a:gd name="T24" fmla="*/ 2147483647 w 757"/>
                <a:gd name="T25" fmla="*/ 2147483647 h 577"/>
                <a:gd name="T26" fmla="*/ 2147483647 w 757"/>
                <a:gd name="T27" fmla="*/ 2147483647 h 577"/>
                <a:gd name="T28" fmla="*/ 2147483647 w 757"/>
                <a:gd name="T29" fmla="*/ 2147483647 h 577"/>
                <a:gd name="T30" fmla="*/ 2147483647 w 757"/>
                <a:gd name="T31" fmla="*/ 2147483647 h 577"/>
                <a:gd name="T32" fmla="*/ 2147483647 w 757"/>
                <a:gd name="T33" fmla="*/ 2147483647 h 577"/>
                <a:gd name="T34" fmla="*/ 2147483647 w 757"/>
                <a:gd name="T35" fmla="*/ 2147483647 h 577"/>
                <a:gd name="T36" fmla="*/ 2147483647 w 757"/>
                <a:gd name="T37" fmla="*/ 2147483647 h 577"/>
                <a:gd name="T38" fmla="*/ 2147483647 w 757"/>
                <a:gd name="T39" fmla="*/ 2147483647 h 577"/>
                <a:gd name="T40" fmla="*/ 2147483647 w 757"/>
                <a:gd name="T41" fmla="*/ 2147483647 h 577"/>
                <a:gd name="T42" fmla="*/ 2147483647 w 757"/>
                <a:gd name="T43" fmla="*/ 2147483647 h 577"/>
                <a:gd name="T44" fmla="*/ 2147483647 w 757"/>
                <a:gd name="T45" fmla="*/ 2147483647 h 577"/>
                <a:gd name="T46" fmla="*/ 2147483647 w 757"/>
                <a:gd name="T47" fmla="*/ 2147483647 h 577"/>
                <a:gd name="T48" fmla="*/ 2147483647 w 757"/>
                <a:gd name="T49" fmla="*/ 2147483647 h 577"/>
                <a:gd name="T50" fmla="*/ 2147483647 w 757"/>
                <a:gd name="T51" fmla="*/ 2147483647 h 577"/>
                <a:gd name="T52" fmla="*/ 2147483647 w 757"/>
                <a:gd name="T53" fmla="*/ 2147483647 h 577"/>
                <a:gd name="T54" fmla="*/ 2147483647 w 757"/>
                <a:gd name="T55" fmla="*/ 2147483647 h 577"/>
                <a:gd name="T56" fmla="*/ 2147483647 w 757"/>
                <a:gd name="T57" fmla="*/ 2147483647 h 577"/>
                <a:gd name="T58" fmla="*/ 2147483647 w 757"/>
                <a:gd name="T59" fmla="*/ 2147483647 h 577"/>
                <a:gd name="T60" fmla="*/ 2147483647 w 757"/>
                <a:gd name="T61" fmla="*/ 2147483647 h 577"/>
                <a:gd name="T62" fmla="*/ 2147483647 w 757"/>
                <a:gd name="T63" fmla="*/ 2147483647 h 577"/>
                <a:gd name="T64" fmla="*/ 2147483647 w 757"/>
                <a:gd name="T65" fmla="*/ 2147483647 h 577"/>
                <a:gd name="T66" fmla="*/ 2147483647 w 757"/>
                <a:gd name="T67" fmla="*/ 2147483647 h 577"/>
                <a:gd name="T68" fmla="*/ 2147483647 w 757"/>
                <a:gd name="T69" fmla="*/ 2147483647 h 577"/>
                <a:gd name="T70" fmla="*/ 2147483647 w 757"/>
                <a:gd name="T71" fmla="*/ 2147483647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7"/>
                <a:gd name="T109" fmla="*/ 0 h 577"/>
                <a:gd name="T110" fmla="*/ 757 w 757"/>
                <a:gd name="T111" fmla="*/ 577 h 5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4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74" name="Freeform 269"/>
            <p:cNvSpPr>
              <a:spLocks/>
            </p:cNvSpPr>
            <p:nvPr/>
          </p:nvSpPr>
          <p:spPr bwMode="auto">
            <a:xfrm>
              <a:off x="8099425" y="5734050"/>
              <a:ext cx="87313" cy="119063"/>
            </a:xfrm>
            <a:custGeom>
              <a:avLst/>
              <a:gdLst>
                <a:gd name="T0" fmla="*/ 0 w 66"/>
                <a:gd name="T1" fmla="*/ 2147483647 h 91"/>
                <a:gd name="T2" fmla="*/ 2147483647 w 66"/>
                <a:gd name="T3" fmla="*/ 2147483647 h 91"/>
                <a:gd name="T4" fmla="*/ 2147483647 w 66"/>
                <a:gd name="T5" fmla="*/ 2147483647 h 91"/>
                <a:gd name="T6" fmla="*/ 2147483647 w 66"/>
                <a:gd name="T7" fmla="*/ 2147483647 h 91"/>
                <a:gd name="T8" fmla="*/ 2147483647 w 66"/>
                <a:gd name="T9" fmla="*/ 2147483647 h 91"/>
                <a:gd name="T10" fmla="*/ 2147483647 w 66"/>
                <a:gd name="T11" fmla="*/ 2147483647 h 91"/>
                <a:gd name="T12" fmla="*/ 2147483647 w 66"/>
                <a:gd name="T13" fmla="*/ 0 h 91"/>
                <a:gd name="T14" fmla="*/ 2147483647 w 66"/>
                <a:gd name="T15" fmla="*/ 2147483647 h 91"/>
                <a:gd name="T16" fmla="*/ 0 w 66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91"/>
                <a:gd name="T29" fmla="*/ 66 w 66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75" name="Freeform 270"/>
            <p:cNvSpPr>
              <a:spLocks/>
            </p:cNvSpPr>
            <p:nvPr/>
          </p:nvSpPr>
          <p:spPr bwMode="auto">
            <a:xfrm>
              <a:off x="6899275" y="4525963"/>
              <a:ext cx="241300" cy="265112"/>
            </a:xfrm>
            <a:custGeom>
              <a:avLst/>
              <a:gdLst>
                <a:gd name="T0" fmla="*/ 0 w 31"/>
                <a:gd name="T1" fmla="*/ 0 h 34"/>
                <a:gd name="T2" fmla="*/ 2147483647 w 31"/>
                <a:gd name="T3" fmla="*/ 0 h 34"/>
                <a:gd name="T4" fmla="*/ 2147483647 w 31"/>
                <a:gd name="T5" fmla="*/ 2147483647 h 34"/>
                <a:gd name="T6" fmla="*/ 2147483647 w 31"/>
                <a:gd name="T7" fmla="*/ 2147483647 h 34"/>
                <a:gd name="T8" fmla="*/ 2147483647 w 31"/>
                <a:gd name="T9" fmla="*/ 2147483647 h 34"/>
                <a:gd name="T10" fmla="*/ 2147483647 w 31"/>
                <a:gd name="T11" fmla="*/ 2147483647 h 34"/>
                <a:gd name="T12" fmla="*/ 2147483647 w 31"/>
                <a:gd name="T13" fmla="*/ 2147483647 h 34"/>
                <a:gd name="T14" fmla="*/ 2147483647 w 31"/>
                <a:gd name="T15" fmla="*/ 2147483647 h 34"/>
                <a:gd name="T16" fmla="*/ 2147483647 w 31"/>
                <a:gd name="T17" fmla="*/ 2147483647 h 34"/>
                <a:gd name="T18" fmla="*/ 2147483647 w 31"/>
                <a:gd name="T19" fmla="*/ 2147483647 h 34"/>
                <a:gd name="T20" fmla="*/ 2147483647 w 31"/>
                <a:gd name="T21" fmla="*/ 2147483647 h 34"/>
                <a:gd name="T22" fmla="*/ 2147483647 w 31"/>
                <a:gd name="T23" fmla="*/ 2147483647 h 34"/>
                <a:gd name="T24" fmla="*/ 2147483647 w 31"/>
                <a:gd name="T25" fmla="*/ 2147483647 h 34"/>
                <a:gd name="T26" fmla="*/ 2147483647 w 31"/>
                <a:gd name="T27" fmla="*/ 2147483647 h 34"/>
                <a:gd name="T28" fmla="*/ 2147483647 w 31"/>
                <a:gd name="T29" fmla="*/ 2147483647 h 34"/>
                <a:gd name="T30" fmla="*/ 2147483647 w 31"/>
                <a:gd name="T31" fmla="*/ 2147483647 h 34"/>
                <a:gd name="T32" fmla="*/ 0 w 31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4"/>
                <a:gd name="T53" fmla="*/ 31 w 31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7" y="13"/>
                    <a:pt x="6" y="12"/>
                  </a:cubicBezTo>
                  <a:cubicBezTo>
                    <a:pt x="4" y="11"/>
                    <a:pt x="1" y="8"/>
                    <a:pt x="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76" name="Freeform 271"/>
            <p:cNvSpPr>
              <a:spLocks/>
            </p:cNvSpPr>
            <p:nvPr/>
          </p:nvSpPr>
          <p:spPr bwMode="auto">
            <a:xfrm>
              <a:off x="7229475" y="4478338"/>
              <a:ext cx="227013" cy="265112"/>
            </a:xfrm>
            <a:custGeom>
              <a:avLst/>
              <a:gdLst>
                <a:gd name="T0" fmla="*/ 2147483647 w 174"/>
                <a:gd name="T1" fmla="*/ 2147483647 h 204"/>
                <a:gd name="T2" fmla="*/ 0 w 174"/>
                <a:gd name="T3" fmla="*/ 2147483647 h 204"/>
                <a:gd name="T4" fmla="*/ 0 w 174"/>
                <a:gd name="T5" fmla="*/ 2147483647 h 204"/>
                <a:gd name="T6" fmla="*/ 2147483647 w 174"/>
                <a:gd name="T7" fmla="*/ 2147483647 h 204"/>
                <a:gd name="T8" fmla="*/ 2147483647 w 174"/>
                <a:gd name="T9" fmla="*/ 2147483647 h 204"/>
                <a:gd name="T10" fmla="*/ 2147483647 w 174"/>
                <a:gd name="T11" fmla="*/ 2147483647 h 204"/>
                <a:gd name="T12" fmla="*/ 2147483647 w 174"/>
                <a:gd name="T13" fmla="*/ 2147483647 h 204"/>
                <a:gd name="T14" fmla="*/ 2147483647 w 174"/>
                <a:gd name="T15" fmla="*/ 0 h 204"/>
                <a:gd name="T16" fmla="*/ 2147483647 w 174"/>
                <a:gd name="T17" fmla="*/ 2147483647 h 204"/>
                <a:gd name="T18" fmla="*/ 2147483647 w 174"/>
                <a:gd name="T19" fmla="*/ 2147483647 h 204"/>
                <a:gd name="T20" fmla="*/ 2147483647 w 174"/>
                <a:gd name="T21" fmla="*/ 2147483647 h 204"/>
                <a:gd name="T22" fmla="*/ 2147483647 w 174"/>
                <a:gd name="T23" fmla="*/ 2147483647 h 204"/>
                <a:gd name="T24" fmla="*/ 2147483647 w 174"/>
                <a:gd name="T25" fmla="*/ 2147483647 h 204"/>
                <a:gd name="T26" fmla="*/ 2147483647 w 174"/>
                <a:gd name="T27" fmla="*/ 2147483647 h 204"/>
                <a:gd name="T28" fmla="*/ 2147483647 w 174"/>
                <a:gd name="T29" fmla="*/ 2147483647 h 204"/>
                <a:gd name="T30" fmla="*/ 2147483647 w 174"/>
                <a:gd name="T31" fmla="*/ 2147483647 h 204"/>
                <a:gd name="T32" fmla="*/ 2147483647 w 174"/>
                <a:gd name="T33" fmla="*/ 2147483647 h 204"/>
                <a:gd name="T34" fmla="*/ 2147483647 w 174"/>
                <a:gd name="T35" fmla="*/ 2147483647 h 204"/>
                <a:gd name="T36" fmla="*/ 2147483647 w 174"/>
                <a:gd name="T37" fmla="*/ 2147483647 h 204"/>
                <a:gd name="T38" fmla="*/ 2147483647 w 174"/>
                <a:gd name="T39" fmla="*/ 2147483647 h 204"/>
                <a:gd name="T40" fmla="*/ 2147483647 w 174"/>
                <a:gd name="T41" fmla="*/ 2147483647 h 204"/>
                <a:gd name="T42" fmla="*/ 2147483647 w 174"/>
                <a:gd name="T43" fmla="*/ 2147483647 h 204"/>
                <a:gd name="T44" fmla="*/ 2147483647 w 174"/>
                <a:gd name="T45" fmla="*/ 2147483647 h 204"/>
                <a:gd name="T46" fmla="*/ 2147483647 w 174"/>
                <a:gd name="T47" fmla="*/ 2147483647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4"/>
                <a:gd name="T73" fmla="*/ 0 h 204"/>
                <a:gd name="T74" fmla="*/ 174 w 174"/>
                <a:gd name="T75" fmla="*/ 204 h 20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77" name="Freeform 274"/>
            <p:cNvSpPr>
              <a:spLocks/>
            </p:cNvSpPr>
            <p:nvPr/>
          </p:nvSpPr>
          <p:spPr bwMode="auto">
            <a:xfrm>
              <a:off x="7456488" y="4618038"/>
              <a:ext cx="141287" cy="173037"/>
            </a:xfrm>
            <a:custGeom>
              <a:avLst/>
              <a:gdLst>
                <a:gd name="T0" fmla="*/ 2147483647 w 108"/>
                <a:gd name="T1" fmla="*/ 2147483647 h 132"/>
                <a:gd name="T2" fmla="*/ 2147483647 w 108"/>
                <a:gd name="T3" fmla="*/ 2147483647 h 132"/>
                <a:gd name="T4" fmla="*/ 0 w 108"/>
                <a:gd name="T5" fmla="*/ 2147483647 h 132"/>
                <a:gd name="T6" fmla="*/ 2147483647 w 108"/>
                <a:gd name="T7" fmla="*/ 2147483647 h 132"/>
                <a:gd name="T8" fmla="*/ 2147483647 w 108"/>
                <a:gd name="T9" fmla="*/ 2147483647 h 132"/>
                <a:gd name="T10" fmla="*/ 2147483647 w 108"/>
                <a:gd name="T11" fmla="*/ 2147483647 h 132"/>
                <a:gd name="T12" fmla="*/ 2147483647 w 108"/>
                <a:gd name="T13" fmla="*/ 2147483647 h 132"/>
                <a:gd name="T14" fmla="*/ 2147483647 w 108"/>
                <a:gd name="T15" fmla="*/ 0 h 132"/>
                <a:gd name="T16" fmla="*/ 2147483647 w 108"/>
                <a:gd name="T17" fmla="*/ 2147483647 h 132"/>
                <a:gd name="T18" fmla="*/ 2147483647 w 108"/>
                <a:gd name="T19" fmla="*/ 2147483647 h 132"/>
                <a:gd name="T20" fmla="*/ 2147483647 w 108"/>
                <a:gd name="T21" fmla="*/ 2147483647 h 132"/>
                <a:gd name="T22" fmla="*/ 2147483647 w 108"/>
                <a:gd name="T23" fmla="*/ 2147483647 h 132"/>
                <a:gd name="T24" fmla="*/ 2147483647 w 108"/>
                <a:gd name="T25" fmla="*/ 2147483647 h 132"/>
                <a:gd name="T26" fmla="*/ 2147483647 w 108"/>
                <a:gd name="T27" fmla="*/ 2147483647 h 132"/>
                <a:gd name="T28" fmla="*/ 2147483647 w 108"/>
                <a:gd name="T29" fmla="*/ 2147483647 h 132"/>
                <a:gd name="T30" fmla="*/ 2147483647 w 108"/>
                <a:gd name="T31" fmla="*/ 2147483647 h 132"/>
                <a:gd name="T32" fmla="*/ 2147483647 w 108"/>
                <a:gd name="T33" fmla="*/ 2147483647 h 132"/>
                <a:gd name="T34" fmla="*/ 2147483647 w 108"/>
                <a:gd name="T35" fmla="*/ 2147483647 h 132"/>
                <a:gd name="T36" fmla="*/ 2147483647 w 108"/>
                <a:gd name="T37" fmla="*/ 2147483647 h 132"/>
                <a:gd name="T38" fmla="*/ 2147483647 w 108"/>
                <a:gd name="T39" fmla="*/ 2147483647 h 132"/>
                <a:gd name="T40" fmla="*/ 2147483647 w 108"/>
                <a:gd name="T41" fmla="*/ 2147483647 h 132"/>
                <a:gd name="T42" fmla="*/ 2147483647 w 108"/>
                <a:gd name="T43" fmla="*/ 2147483647 h 132"/>
                <a:gd name="T44" fmla="*/ 2147483647 w 108"/>
                <a:gd name="T45" fmla="*/ 2147483647 h 132"/>
                <a:gd name="T46" fmla="*/ 2147483647 w 108"/>
                <a:gd name="T47" fmla="*/ 2147483647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8"/>
                <a:gd name="T73" fmla="*/ 0 h 132"/>
                <a:gd name="T74" fmla="*/ 108 w 108"/>
                <a:gd name="T75" fmla="*/ 132 h 1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78" name="Freeform 275"/>
            <p:cNvSpPr>
              <a:spLocks/>
            </p:cNvSpPr>
            <p:nvPr/>
          </p:nvSpPr>
          <p:spPr bwMode="auto">
            <a:xfrm>
              <a:off x="7135813" y="4814888"/>
              <a:ext cx="265112" cy="60325"/>
            </a:xfrm>
            <a:custGeom>
              <a:avLst/>
              <a:gdLst>
                <a:gd name="T0" fmla="*/ 0 w 34"/>
                <a:gd name="T1" fmla="*/ 2147483647 h 8"/>
                <a:gd name="T2" fmla="*/ 2147483647 w 34"/>
                <a:gd name="T3" fmla="*/ 0 h 8"/>
                <a:gd name="T4" fmla="*/ 2147483647 w 34"/>
                <a:gd name="T5" fmla="*/ 0 h 8"/>
                <a:gd name="T6" fmla="*/ 2147483647 w 34"/>
                <a:gd name="T7" fmla="*/ 2147483647 h 8"/>
                <a:gd name="T8" fmla="*/ 2147483647 w 34"/>
                <a:gd name="T9" fmla="*/ 2147483647 h 8"/>
                <a:gd name="T10" fmla="*/ 2147483647 w 34"/>
                <a:gd name="T11" fmla="*/ 2147483647 h 8"/>
                <a:gd name="T12" fmla="*/ 2147483647 w 34"/>
                <a:gd name="T13" fmla="*/ 2147483647 h 8"/>
                <a:gd name="T14" fmla="*/ 2147483647 w 34"/>
                <a:gd name="T15" fmla="*/ 2147483647 h 8"/>
                <a:gd name="T16" fmla="*/ 2147483647 w 34"/>
                <a:gd name="T17" fmla="*/ 2147483647 h 8"/>
                <a:gd name="T18" fmla="*/ 2147483647 w 34"/>
                <a:gd name="T19" fmla="*/ 2147483647 h 8"/>
                <a:gd name="T20" fmla="*/ 0 w 34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8"/>
                <a:gd name="T35" fmla="*/ 34 w 34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79" name="Freeform 276"/>
            <p:cNvSpPr>
              <a:spLocks/>
            </p:cNvSpPr>
            <p:nvPr/>
          </p:nvSpPr>
          <p:spPr bwMode="auto">
            <a:xfrm>
              <a:off x="2928938" y="3178175"/>
              <a:ext cx="158750" cy="179388"/>
            </a:xfrm>
            <a:custGeom>
              <a:avLst/>
              <a:gdLst>
                <a:gd name="T0" fmla="*/ 0 w 120"/>
                <a:gd name="T1" fmla="*/ 2147483647 h 138"/>
                <a:gd name="T2" fmla="*/ 0 w 120"/>
                <a:gd name="T3" fmla="*/ 2147483647 h 138"/>
                <a:gd name="T4" fmla="*/ 2147483647 w 120"/>
                <a:gd name="T5" fmla="*/ 2147483647 h 138"/>
                <a:gd name="T6" fmla="*/ 2147483647 w 120"/>
                <a:gd name="T7" fmla="*/ 2147483647 h 138"/>
                <a:gd name="T8" fmla="*/ 2147483647 w 120"/>
                <a:gd name="T9" fmla="*/ 0 h 138"/>
                <a:gd name="T10" fmla="*/ 2147483647 w 120"/>
                <a:gd name="T11" fmla="*/ 2147483647 h 138"/>
                <a:gd name="T12" fmla="*/ 2147483647 w 120"/>
                <a:gd name="T13" fmla="*/ 2147483647 h 138"/>
                <a:gd name="T14" fmla="*/ 2147483647 w 120"/>
                <a:gd name="T15" fmla="*/ 2147483647 h 138"/>
                <a:gd name="T16" fmla="*/ 2147483647 w 120"/>
                <a:gd name="T17" fmla="*/ 2147483647 h 138"/>
                <a:gd name="T18" fmla="*/ 2147483647 w 120"/>
                <a:gd name="T19" fmla="*/ 2147483647 h 138"/>
                <a:gd name="T20" fmla="*/ 2147483647 w 120"/>
                <a:gd name="T21" fmla="*/ 2147483647 h 138"/>
                <a:gd name="T22" fmla="*/ 2147483647 w 120"/>
                <a:gd name="T23" fmla="*/ 2147483647 h 138"/>
                <a:gd name="T24" fmla="*/ 2147483647 w 120"/>
                <a:gd name="T25" fmla="*/ 2147483647 h 138"/>
                <a:gd name="T26" fmla="*/ 2147483647 w 120"/>
                <a:gd name="T27" fmla="*/ 2147483647 h 138"/>
                <a:gd name="T28" fmla="*/ 2147483647 w 120"/>
                <a:gd name="T29" fmla="*/ 2147483647 h 138"/>
                <a:gd name="T30" fmla="*/ 2147483647 w 120"/>
                <a:gd name="T31" fmla="*/ 2147483647 h 138"/>
                <a:gd name="T32" fmla="*/ 0 w 120"/>
                <a:gd name="T33" fmla="*/ 2147483647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138"/>
                <a:gd name="T53" fmla="*/ 120 w 120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80" name="Freeform 277"/>
            <p:cNvSpPr>
              <a:spLocks/>
            </p:cNvSpPr>
            <p:nvPr/>
          </p:nvSpPr>
          <p:spPr bwMode="auto">
            <a:xfrm>
              <a:off x="2276475" y="4084638"/>
              <a:ext cx="276225" cy="77787"/>
            </a:xfrm>
            <a:custGeom>
              <a:avLst/>
              <a:gdLst>
                <a:gd name="T0" fmla="*/ 2147483647 w 35"/>
                <a:gd name="T1" fmla="*/ 2147483647 h 10"/>
                <a:gd name="T2" fmla="*/ 2147483647 w 35"/>
                <a:gd name="T3" fmla="*/ 0 h 10"/>
                <a:gd name="T4" fmla="*/ 2147483647 w 35"/>
                <a:gd name="T5" fmla="*/ 0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2147483647 w 35"/>
                <a:gd name="T17" fmla="*/ 2147483647 h 10"/>
                <a:gd name="T18" fmla="*/ 2147483647 w 35"/>
                <a:gd name="T19" fmla="*/ 2147483647 h 10"/>
                <a:gd name="T20" fmla="*/ 2147483647 w 35"/>
                <a:gd name="T21" fmla="*/ 2147483647 h 10"/>
                <a:gd name="T22" fmla="*/ 2147483647 w 35"/>
                <a:gd name="T23" fmla="*/ 2147483647 h 10"/>
                <a:gd name="T24" fmla="*/ 2147483647 w 35"/>
                <a:gd name="T25" fmla="*/ 2147483647 h 10"/>
                <a:gd name="T26" fmla="*/ 2147483647 w 35"/>
                <a:gd name="T27" fmla="*/ 2147483647 h 10"/>
                <a:gd name="T28" fmla="*/ 0 w 35"/>
                <a:gd name="T29" fmla="*/ 2147483647 h 10"/>
                <a:gd name="T30" fmla="*/ 2147483647 w 35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10"/>
                <a:gd name="T50" fmla="*/ 35 w 3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81" name="Freeform 278"/>
            <p:cNvSpPr>
              <a:spLocks/>
            </p:cNvSpPr>
            <p:nvPr/>
          </p:nvSpPr>
          <p:spPr bwMode="auto">
            <a:xfrm>
              <a:off x="2552700" y="4170363"/>
              <a:ext cx="171450" cy="47625"/>
            </a:xfrm>
            <a:custGeom>
              <a:avLst/>
              <a:gdLst>
                <a:gd name="T0" fmla="*/ 2147483647 w 132"/>
                <a:gd name="T1" fmla="*/ 0 h 36"/>
                <a:gd name="T2" fmla="*/ 2147483647 w 132"/>
                <a:gd name="T3" fmla="*/ 2147483647 h 36"/>
                <a:gd name="T4" fmla="*/ 0 w 132"/>
                <a:gd name="T5" fmla="*/ 2147483647 h 36"/>
                <a:gd name="T6" fmla="*/ 2147483647 w 132"/>
                <a:gd name="T7" fmla="*/ 2147483647 h 36"/>
                <a:gd name="T8" fmla="*/ 2147483647 w 132"/>
                <a:gd name="T9" fmla="*/ 2147483647 h 36"/>
                <a:gd name="T10" fmla="*/ 2147483647 w 132"/>
                <a:gd name="T11" fmla="*/ 2147483647 h 36"/>
                <a:gd name="T12" fmla="*/ 2147483647 w 132"/>
                <a:gd name="T13" fmla="*/ 2147483647 h 36"/>
                <a:gd name="T14" fmla="*/ 2147483647 w 132"/>
                <a:gd name="T15" fmla="*/ 2147483647 h 36"/>
                <a:gd name="T16" fmla="*/ 2147483647 w 132"/>
                <a:gd name="T17" fmla="*/ 2147483647 h 36"/>
                <a:gd name="T18" fmla="*/ 2147483647 w 132"/>
                <a:gd name="T19" fmla="*/ 0 h 36"/>
                <a:gd name="T20" fmla="*/ 2147483647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36"/>
                <a:gd name="T35" fmla="*/ 132 w 132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82" name="Freeform 279"/>
            <p:cNvSpPr>
              <a:spLocks/>
            </p:cNvSpPr>
            <p:nvPr/>
          </p:nvSpPr>
          <p:spPr bwMode="auto">
            <a:xfrm>
              <a:off x="4795838" y="3629025"/>
              <a:ext cx="77787" cy="46038"/>
            </a:xfrm>
            <a:custGeom>
              <a:avLst/>
              <a:gdLst>
                <a:gd name="T0" fmla="*/ 0 w 60"/>
                <a:gd name="T1" fmla="*/ 2147483647 h 36"/>
                <a:gd name="T2" fmla="*/ 2147483647 w 60"/>
                <a:gd name="T3" fmla="*/ 0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0 w 60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36"/>
                <a:gd name="T23" fmla="*/ 60 w 60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83" name="Freeform 280"/>
            <p:cNvSpPr>
              <a:spLocks/>
            </p:cNvSpPr>
            <p:nvPr/>
          </p:nvSpPr>
          <p:spPr bwMode="auto">
            <a:xfrm>
              <a:off x="4708525" y="3541713"/>
              <a:ext cx="31750" cy="61912"/>
            </a:xfrm>
            <a:custGeom>
              <a:avLst/>
              <a:gdLst>
                <a:gd name="T0" fmla="*/ 0 w 24"/>
                <a:gd name="T1" fmla="*/ 2147483647 h 48"/>
                <a:gd name="T2" fmla="*/ 2147483647 w 24"/>
                <a:gd name="T3" fmla="*/ 2147483647 h 48"/>
                <a:gd name="T4" fmla="*/ 2147483647 w 24"/>
                <a:gd name="T5" fmla="*/ 0 h 48"/>
                <a:gd name="T6" fmla="*/ 2147483647 w 24"/>
                <a:gd name="T7" fmla="*/ 2147483647 h 48"/>
                <a:gd name="T8" fmla="*/ 2147483647 w 24"/>
                <a:gd name="T9" fmla="*/ 2147483647 h 48"/>
                <a:gd name="T10" fmla="*/ 0 w 24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8"/>
                <a:gd name="T20" fmla="*/ 24 w 24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84" name="Freeform 281"/>
            <p:cNvSpPr>
              <a:spLocks/>
            </p:cNvSpPr>
            <p:nvPr/>
          </p:nvSpPr>
          <p:spPr bwMode="auto">
            <a:xfrm>
              <a:off x="4700588" y="3478213"/>
              <a:ext cx="39687" cy="47625"/>
            </a:xfrm>
            <a:custGeom>
              <a:avLst/>
              <a:gdLst>
                <a:gd name="T0" fmla="*/ 0 w 30"/>
                <a:gd name="T1" fmla="*/ 2147483647 h 37"/>
                <a:gd name="T2" fmla="*/ 2147483647 w 30"/>
                <a:gd name="T3" fmla="*/ 0 h 37"/>
                <a:gd name="T4" fmla="*/ 2147483647 w 30"/>
                <a:gd name="T5" fmla="*/ 2147483647 h 37"/>
                <a:gd name="T6" fmla="*/ 2147483647 w 30"/>
                <a:gd name="T7" fmla="*/ 2147483647 h 37"/>
                <a:gd name="T8" fmla="*/ 0 w 30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7"/>
                <a:gd name="T17" fmla="*/ 30 w 30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85" name="Freeform 282"/>
            <p:cNvSpPr>
              <a:spLocks/>
            </p:cNvSpPr>
            <p:nvPr/>
          </p:nvSpPr>
          <p:spPr bwMode="auto">
            <a:xfrm>
              <a:off x="5518150" y="3667125"/>
              <a:ext cx="39688" cy="7938"/>
            </a:xfrm>
            <a:custGeom>
              <a:avLst/>
              <a:gdLst>
                <a:gd name="T0" fmla="*/ 2147483647 w 30"/>
                <a:gd name="T1" fmla="*/ 0 h 6"/>
                <a:gd name="T2" fmla="*/ 2147483647 w 30"/>
                <a:gd name="T3" fmla="*/ 0 h 6"/>
                <a:gd name="T4" fmla="*/ 0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86" name="Rectangle 283"/>
            <p:cNvSpPr>
              <a:spLocks noChangeArrowheads="1"/>
            </p:cNvSpPr>
            <p:nvPr/>
          </p:nvSpPr>
          <p:spPr bwMode="auto">
            <a:xfrm>
              <a:off x="5378450" y="3898900"/>
              <a:ext cx="0" cy="31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4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5387" name="Freeform 284"/>
            <p:cNvSpPr>
              <a:spLocks/>
            </p:cNvSpPr>
            <p:nvPr/>
          </p:nvSpPr>
          <p:spPr bwMode="auto">
            <a:xfrm>
              <a:off x="5148263" y="3517900"/>
              <a:ext cx="463550" cy="179388"/>
            </a:xfrm>
            <a:custGeom>
              <a:avLst/>
              <a:gdLst>
                <a:gd name="T0" fmla="*/ 2147483647 w 59"/>
                <a:gd name="T1" fmla="*/ 2147483647 h 23"/>
                <a:gd name="T2" fmla="*/ 2147483647 w 59"/>
                <a:gd name="T3" fmla="*/ 2147483647 h 23"/>
                <a:gd name="T4" fmla="*/ 2147483647 w 59"/>
                <a:gd name="T5" fmla="*/ 2147483647 h 23"/>
                <a:gd name="T6" fmla="*/ 2147483647 w 59"/>
                <a:gd name="T7" fmla="*/ 2147483647 h 23"/>
                <a:gd name="T8" fmla="*/ 2147483647 w 59"/>
                <a:gd name="T9" fmla="*/ 2147483647 h 23"/>
                <a:gd name="T10" fmla="*/ 2147483647 w 59"/>
                <a:gd name="T11" fmla="*/ 2147483647 h 23"/>
                <a:gd name="T12" fmla="*/ 2147483647 w 59"/>
                <a:gd name="T13" fmla="*/ 2147483647 h 23"/>
                <a:gd name="T14" fmla="*/ 2147483647 w 59"/>
                <a:gd name="T15" fmla="*/ 2147483647 h 23"/>
                <a:gd name="T16" fmla="*/ 2147483647 w 59"/>
                <a:gd name="T17" fmla="*/ 2147483647 h 23"/>
                <a:gd name="T18" fmla="*/ 2147483647 w 59"/>
                <a:gd name="T19" fmla="*/ 2147483647 h 23"/>
                <a:gd name="T20" fmla="*/ 2147483647 w 59"/>
                <a:gd name="T21" fmla="*/ 2147483647 h 23"/>
                <a:gd name="T22" fmla="*/ 2147483647 w 59"/>
                <a:gd name="T23" fmla="*/ 2147483647 h 23"/>
                <a:gd name="T24" fmla="*/ 2147483647 w 59"/>
                <a:gd name="T25" fmla="*/ 0 h 23"/>
                <a:gd name="T26" fmla="*/ 2147483647 w 59"/>
                <a:gd name="T27" fmla="*/ 0 h 23"/>
                <a:gd name="T28" fmla="*/ 2147483647 w 59"/>
                <a:gd name="T29" fmla="*/ 2147483647 h 23"/>
                <a:gd name="T30" fmla="*/ 2147483647 w 59"/>
                <a:gd name="T31" fmla="*/ 2147483647 h 23"/>
                <a:gd name="T32" fmla="*/ 2147483647 w 59"/>
                <a:gd name="T33" fmla="*/ 2147483647 h 23"/>
                <a:gd name="T34" fmla="*/ 2147483647 w 59"/>
                <a:gd name="T35" fmla="*/ 2147483647 h 23"/>
                <a:gd name="T36" fmla="*/ 2147483647 w 59"/>
                <a:gd name="T37" fmla="*/ 2147483647 h 23"/>
                <a:gd name="T38" fmla="*/ 2147483647 w 59"/>
                <a:gd name="T39" fmla="*/ 0 h 23"/>
                <a:gd name="T40" fmla="*/ 2147483647 w 59"/>
                <a:gd name="T41" fmla="*/ 0 h 23"/>
                <a:gd name="T42" fmla="*/ 2147483647 w 59"/>
                <a:gd name="T43" fmla="*/ 0 h 23"/>
                <a:gd name="T44" fmla="*/ 2147483647 w 59"/>
                <a:gd name="T45" fmla="*/ 2147483647 h 23"/>
                <a:gd name="T46" fmla="*/ 2147483647 w 59"/>
                <a:gd name="T47" fmla="*/ 2147483647 h 23"/>
                <a:gd name="T48" fmla="*/ 2147483647 w 59"/>
                <a:gd name="T49" fmla="*/ 2147483647 h 23"/>
                <a:gd name="T50" fmla="*/ 2147483647 w 59"/>
                <a:gd name="T51" fmla="*/ 2147483647 h 23"/>
                <a:gd name="T52" fmla="*/ 2147483647 w 59"/>
                <a:gd name="T53" fmla="*/ 2147483647 h 23"/>
                <a:gd name="T54" fmla="*/ 2147483647 w 59"/>
                <a:gd name="T55" fmla="*/ 2147483647 h 23"/>
                <a:gd name="T56" fmla="*/ 2147483647 w 59"/>
                <a:gd name="T57" fmla="*/ 2147483647 h 23"/>
                <a:gd name="T58" fmla="*/ 0 w 59"/>
                <a:gd name="T59" fmla="*/ 2147483647 h 23"/>
                <a:gd name="T60" fmla="*/ 2147483647 w 59"/>
                <a:gd name="T61" fmla="*/ 2147483647 h 23"/>
                <a:gd name="T62" fmla="*/ 2147483647 w 59"/>
                <a:gd name="T63" fmla="*/ 2147483647 h 23"/>
                <a:gd name="T64" fmla="*/ 2147483647 w 59"/>
                <a:gd name="T65" fmla="*/ 2147483647 h 23"/>
                <a:gd name="T66" fmla="*/ 2147483647 w 59"/>
                <a:gd name="T67" fmla="*/ 2147483647 h 23"/>
                <a:gd name="T68" fmla="*/ 2147483647 w 59"/>
                <a:gd name="T69" fmla="*/ 2147483647 h 23"/>
                <a:gd name="T70" fmla="*/ 2147483647 w 59"/>
                <a:gd name="T71" fmla="*/ 2147483647 h 23"/>
                <a:gd name="T72" fmla="*/ 2147483647 w 59"/>
                <a:gd name="T73" fmla="*/ 2147483647 h 23"/>
                <a:gd name="T74" fmla="*/ 2147483647 w 59"/>
                <a:gd name="T75" fmla="*/ 2147483647 h 23"/>
                <a:gd name="T76" fmla="*/ 2147483647 w 59"/>
                <a:gd name="T77" fmla="*/ 2147483647 h 23"/>
                <a:gd name="T78" fmla="*/ 2147483647 w 59"/>
                <a:gd name="T79" fmla="*/ 2147483647 h 23"/>
                <a:gd name="T80" fmla="*/ 2147483647 w 59"/>
                <a:gd name="T81" fmla="*/ 2147483647 h 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"/>
                <a:gd name="T124" fmla="*/ 0 h 23"/>
                <a:gd name="T125" fmla="*/ 59 w 59"/>
                <a:gd name="T126" fmla="*/ 23 h 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" h="23">
                  <a:moveTo>
                    <a:pt x="34" y="20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9"/>
                    <a:pt x="58" y="16"/>
                    <a:pt x="58" y="16"/>
                  </a:cubicBezTo>
                  <a:cubicBezTo>
                    <a:pt x="58" y="15"/>
                    <a:pt x="58" y="9"/>
                    <a:pt x="58" y="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lnTo>
                    <a:pt x="34" y="20"/>
                  </a:lnTo>
                  <a:close/>
                </a:path>
              </a:pathLst>
            </a:custGeom>
            <a:solidFill>
              <a:srgbClr val="597786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88" name="Freeform 285"/>
            <p:cNvSpPr>
              <a:spLocks/>
            </p:cNvSpPr>
            <p:nvPr/>
          </p:nvSpPr>
          <p:spPr bwMode="auto">
            <a:xfrm>
              <a:off x="5367338" y="3667125"/>
              <a:ext cx="180975" cy="146050"/>
            </a:xfrm>
            <a:custGeom>
              <a:avLst/>
              <a:gdLst>
                <a:gd name="T0" fmla="*/ 2147483647 w 139"/>
                <a:gd name="T1" fmla="*/ 2147483647 h 114"/>
                <a:gd name="T2" fmla="*/ 2147483647 w 139"/>
                <a:gd name="T3" fmla="*/ 2147483647 h 114"/>
                <a:gd name="T4" fmla="*/ 2147483647 w 139"/>
                <a:gd name="T5" fmla="*/ 2147483647 h 114"/>
                <a:gd name="T6" fmla="*/ 2147483647 w 139"/>
                <a:gd name="T7" fmla="*/ 2147483647 h 114"/>
                <a:gd name="T8" fmla="*/ 2147483647 w 139"/>
                <a:gd name="T9" fmla="*/ 2147483647 h 114"/>
                <a:gd name="T10" fmla="*/ 2147483647 w 139"/>
                <a:gd name="T11" fmla="*/ 2147483647 h 114"/>
                <a:gd name="T12" fmla="*/ 2147483647 w 139"/>
                <a:gd name="T13" fmla="*/ 0 h 114"/>
                <a:gd name="T14" fmla="*/ 2147483647 w 139"/>
                <a:gd name="T15" fmla="*/ 2147483647 h 114"/>
                <a:gd name="T16" fmla="*/ 2147483647 w 139"/>
                <a:gd name="T17" fmla="*/ 2147483647 h 114"/>
                <a:gd name="T18" fmla="*/ 2147483647 w 139"/>
                <a:gd name="T19" fmla="*/ 2147483647 h 114"/>
                <a:gd name="T20" fmla="*/ 2147483647 w 139"/>
                <a:gd name="T21" fmla="*/ 2147483647 h 114"/>
                <a:gd name="T22" fmla="*/ 2147483647 w 139"/>
                <a:gd name="T23" fmla="*/ 2147483647 h 114"/>
                <a:gd name="T24" fmla="*/ 2147483647 w 139"/>
                <a:gd name="T25" fmla="*/ 2147483647 h 114"/>
                <a:gd name="T26" fmla="*/ 0 w 139"/>
                <a:gd name="T27" fmla="*/ 2147483647 h 114"/>
                <a:gd name="T28" fmla="*/ 2147483647 w 139"/>
                <a:gd name="T29" fmla="*/ 2147483647 h 114"/>
                <a:gd name="T30" fmla="*/ 2147483647 w 139"/>
                <a:gd name="T31" fmla="*/ 2147483647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9"/>
                <a:gd name="T49" fmla="*/ 0 h 114"/>
                <a:gd name="T50" fmla="*/ 139 w 139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89" name="Freeform 286"/>
            <p:cNvSpPr>
              <a:spLocks/>
            </p:cNvSpPr>
            <p:nvPr/>
          </p:nvSpPr>
          <p:spPr bwMode="auto">
            <a:xfrm>
              <a:off x="5343525" y="3783013"/>
              <a:ext cx="127000" cy="115887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90"/>
                <a:gd name="T62" fmla="*/ 97 w 97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90" name="Freeform 287"/>
            <p:cNvSpPr>
              <a:spLocks/>
            </p:cNvSpPr>
            <p:nvPr/>
          </p:nvSpPr>
          <p:spPr bwMode="auto">
            <a:xfrm>
              <a:off x="5343525" y="3783013"/>
              <a:ext cx="127000" cy="115887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90"/>
                <a:gd name="T62" fmla="*/ 97 w 97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91" name="Freeform 288"/>
            <p:cNvSpPr>
              <a:spLocks/>
            </p:cNvSpPr>
            <p:nvPr/>
          </p:nvSpPr>
          <p:spPr bwMode="auto">
            <a:xfrm>
              <a:off x="5783263" y="4002088"/>
              <a:ext cx="119062" cy="77787"/>
            </a:xfrm>
            <a:custGeom>
              <a:avLst/>
              <a:gdLst>
                <a:gd name="T0" fmla="*/ 2147483647 w 90"/>
                <a:gd name="T1" fmla="*/ 2147483647 h 60"/>
                <a:gd name="T2" fmla="*/ 2147483647 w 90"/>
                <a:gd name="T3" fmla="*/ 2147483647 h 60"/>
                <a:gd name="T4" fmla="*/ 2147483647 w 90"/>
                <a:gd name="T5" fmla="*/ 2147483647 h 60"/>
                <a:gd name="T6" fmla="*/ 2147483647 w 90"/>
                <a:gd name="T7" fmla="*/ 2147483647 h 60"/>
                <a:gd name="T8" fmla="*/ 2147483647 w 90"/>
                <a:gd name="T9" fmla="*/ 0 h 60"/>
                <a:gd name="T10" fmla="*/ 2147483647 w 90"/>
                <a:gd name="T11" fmla="*/ 2147483647 h 60"/>
                <a:gd name="T12" fmla="*/ 2147483647 w 90"/>
                <a:gd name="T13" fmla="*/ 2147483647 h 60"/>
                <a:gd name="T14" fmla="*/ 0 w 90"/>
                <a:gd name="T15" fmla="*/ 2147483647 h 60"/>
                <a:gd name="T16" fmla="*/ 2147483647 w 9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60"/>
                <a:gd name="T29" fmla="*/ 90 w 90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92" name="Freeform 289"/>
            <p:cNvSpPr>
              <a:spLocks/>
            </p:cNvSpPr>
            <p:nvPr/>
          </p:nvSpPr>
          <p:spPr bwMode="auto">
            <a:xfrm>
              <a:off x="5800725" y="4032250"/>
              <a:ext cx="187325" cy="217488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0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2147483647 w 24"/>
                <a:gd name="T23" fmla="*/ 2147483647 h 28"/>
                <a:gd name="T24" fmla="*/ 2147483647 w 24"/>
                <a:gd name="T25" fmla="*/ 0 h 28"/>
                <a:gd name="T26" fmla="*/ 2147483647 w 24"/>
                <a:gd name="T27" fmla="*/ 0 h 28"/>
                <a:gd name="T28" fmla="*/ 2147483647 w 24"/>
                <a:gd name="T29" fmla="*/ 2147483647 h 28"/>
                <a:gd name="T30" fmla="*/ 2147483647 w 24"/>
                <a:gd name="T31" fmla="*/ 214748364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28"/>
                <a:gd name="T50" fmla="*/ 24 w 24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93" name="Freeform 290"/>
            <p:cNvSpPr>
              <a:spLocks/>
            </p:cNvSpPr>
            <p:nvPr/>
          </p:nvSpPr>
          <p:spPr bwMode="auto">
            <a:xfrm>
              <a:off x="5565775" y="4171950"/>
              <a:ext cx="265113" cy="165100"/>
            </a:xfrm>
            <a:custGeom>
              <a:avLst/>
              <a:gdLst>
                <a:gd name="T0" fmla="*/ 2147483647 w 34"/>
                <a:gd name="T1" fmla="*/ 0 h 21"/>
                <a:gd name="T2" fmla="*/ 2147483647 w 34"/>
                <a:gd name="T3" fmla="*/ 2147483647 h 21"/>
                <a:gd name="T4" fmla="*/ 2147483647 w 34"/>
                <a:gd name="T5" fmla="*/ 2147483647 h 21"/>
                <a:gd name="T6" fmla="*/ 2147483647 w 34"/>
                <a:gd name="T7" fmla="*/ 2147483647 h 21"/>
                <a:gd name="T8" fmla="*/ 0 w 34"/>
                <a:gd name="T9" fmla="*/ 2147483647 h 21"/>
                <a:gd name="T10" fmla="*/ 2147483647 w 34"/>
                <a:gd name="T11" fmla="*/ 2147483647 h 21"/>
                <a:gd name="T12" fmla="*/ 2147483647 w 34"/>
                <a:gd name="T13" fmla="*/ 2147483647 h 21"/>
                <a:gd name="T14" fmla="*/ 2147483647 w 34"/>
                <a:gd name="T15" fmla="*/ 2147483647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2147483647 w 34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21"/>
                <a:gd name="T44" fmla="*/ 34 w 34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94" name="Freeform 291"/>
            <p:cNvSpPr>
              <a:spLocks/>
            </p:cNvSpPr>
            <p:nvPr/>
          </p:nvSpPr>
          <p:spPr bwMode="auto">
            <a:xfrm>
              <a:off x="5378450" y="3813175"/>
              <a:ext cx="492125" cy="422275"/>
            </a:xfrm>
            <a:custGeom>
              <a:avLst/>
              <a:gdLst>
                <a:gd name="T0" fmla="*/ 2147483647 w 63"/>
                <a:gd name="T1" fmla="*/ 2147483647 h 54"/>
                <a:gd name="T2" fmla="*/ 2147483647 w 63"/>
                <a:gd name="T3" fmla="*/ 2147483647 h 54"/>
                <a:gd name="T4" fmla="*/ 2147483647 w 63"/>
                <a:gd name="T5" fmla="*/ 2147483647 h 54"/>
                <a:gd name="T6" fmla="*/ 2147483647 w 63"/>
                <a:gd name="T7" fmla="*/ 2147483647 h 54"/>
                <a:gd name="T8" fmla="*/ 2147483647 w 63"/>
                <a:gd name="T9" fmla="*/ 2147483647 h 54"/>
                <a:gd name="T10" fmla="*/ 2147483647 w 63"/>
                <a:gd name="T11" fmla="*/ 2147483647 h 54"/>
                <a:gd name="T12" fmla="*/ 2147483647 w 63"/>
                <a:gd name="T13" fmla="*/ 2147483647 h 54"/>
                <a:gd name="T14" fmla="*/ 2147483647 w 63"/>
                <a:gd name="T15" fmla="*/ 2147483647 h 54"/>
                <a:gd name="T16" fmla="*/ 2147483647 w 63"/>
                <a:gd name="T17" fmla="*/ 2147483647 h 54"/>
                <a:gd name="T18" fmla="*/ 2147483647 w 63"/>
                <a:gd name="T19" fmla="*/ 2147483647 h 54"/>
                <a:gd name="T20" fmla="*/ 2147483647 w 63"/>
                <a:gd name="T21" fmla="*/ 2147483647 h 54"/>
                <a:gd name="T22" fmla="*/ 2147483647 w 63"/>
                <a:gd name="T23" fmla="*/ 2147483647 h 54"/>
                <a:gd name="T24" fmla="*/ 2147483647 w 63"/>
                <a:gd name="T25" fmla="*/ 2147483647 h 54"/>
                <a:gd name="T26" fmla="*/ 2147483647 w 63"/>
                <a:gd name="T27" fmla="*/ 2147483647 h 54"/>
                <a:gd name="T28" fmla="*/ 2147483647 w 63"/>
                <a:gd name="T29" fmla="*/ 0 h 54"/>
                <a:gd name="T30" fmla="*/ 2147483647 w 63"/>
                <a:gd name="T31" fmla="*/ 0 h 54"/>
                <a:gd name="T32" fmla="*/ 2147483647 w 63"/>
                <a:gd name="T33" fmla="*/ 2147483647 h 54"/>
                <a:gd name="T34" fmla="*/ 2147483647 w 63"/>
                <a:gd name="T35" fmla="*/ 2147483647 h 54"/>
                <a:gd name="T36" fmla="*/ 2147483647 w 63"/>
                <a:gd name="T37" fmla="*/ 2147483647 h 54"/>
                <a:gd name="T38" fmla="*/ 2147483647 w 63"/>
                <a:gd name="T39" fmla="*/ 2147483647 h 54"/>
                <a:gd name="T40" fmla="*/ 2147483647 w 63"/>
                <a:gd name="T41" fmla="*/ 2147483647 h 54"/>
                <a:gd name="T42" fmla="*/ 2147483647 w 63"/>
                <a:gd name="T43" fmla="*/ 2147483647 h 54"/>
                <a:gd name="T44" fmla="*/ 0 w 63"/>
                <a:gd name="T45" fmla="*/ 2147483647 h 54"/>
                <a:gd name="T46" fmla="*/ 2147483647 w 63"/>
                <a:gd name="T47" fmla="*/ 2147483647 h 54"/>
                <a:gd name="T48" fmla="*/ 2147483647 w 63"/>
                <a:gd name="T49" fmla="*/ 2147483647 h 54"/>
                <a:gd name="T50" fmla="*/ 2147483647 w 63"/>
                <a:gd name="T51" fmla="*/ 2147483647 h 54"/>
                <a:gd name="T52" fmla="*/ 2147483647 w 63"/>
                <a:gd name="T53" fmla="*/ 2147483647 h 54"/>
                <a:gd name="T54" fmla="*/ 2147483647 w 63"/>
                <a:gd name="T55" fmla="*/ 2147483647 h 54"/>
                <a:gd name="T56" fmla="*/ 2147483647 w 63"/>
                <a:gd name="T57" fmla="*/ 2147483647 h 54"/>
                <a:gd name="T58" fmla="*/ 2147483647 w 63"/>
                <a:gd name="T59" fmla="*/ 2147483647 h 54"/>
                <a:gd name="T60" fmla="*/ 2147483647 w 63"/>
                <a:gd name="T61" fmla="*/ 2147483647 h 54"/>
                <a:gd name="T62" fmla="*/ 2147483647 w 63"/>
                <a:gd name="T63" fmla="*/ 2147483647 h 54"/>
                <a:gd name="T64" fmla="*/ 2147483647 w 63"/>
                <a:gd name="T65" fmla="*/ 2147483647 h 54"/>
                <a:gd name="T66" fmla="*/ 2147483647 w 63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54"/>
                <a:gd name="T104" fmla="*/ 63 w 63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95" name="Freeform 292"/>
            <p:cNvSpPr>
              <a:spLocks/>
            </p:cNvSpPr>
            <p:nvPr/>
          </p:nvSpPr>
          <p:spPr bwMode="auto">
            <a:xfrm>
              <a:off x="5800725" y="4079875"/>
              <a:ext cx="77788" cy="92075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0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96" name="Freeform 293"/>
            <p:cNvSpPr>
              <a:spLocks/>
            </p:cNvSpPr>
            <p:nvPr/>
          </p:nvSpPr>
          <p:spPr bwMode="auto">
            <a:xfrm>
              <a:off x="5462588" y="3657600"/>
              <a:ext cx="249237" cy="250825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0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0 w 192"/>
                <a:gd name="T23" fmla="*/ 2147483647 h 192"/>
                <a:gd name="T24" fmla="*/ 0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2147483647 w 192"/>
                <a:gd name="T37" fmla="*/ 2147483647 h 192"/>
                <a:gd name="T38" fmla="*/ 2147483647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192"/>
                <a:gd name="T71" fmla="*/ 192 w 192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97" name="Freeform 294"/>
            <p:cNvSpPr>
              <a:spLocks/>
            </p:cNvSpPr>
            <p:nvPr/>
          </p:nvSpPr>
          <p:spPr bwMode="auto">
            <a:xfrm>
              <a:off x="5605463" y="3589338"/>
              <a:ext cx="469900" cy="427037"/>
            </a:xfrm>
            <a:custGeom>
              <a:avLst/>
              <a:gdLst>
                <a:gd name="T0" fmla="*/ 2147483647 w 60"/>
                <a:gd name="T1" fmla="*/ 2147483647 h 55"/>
                <a:gd name="T2" fmla="*/ 2147483647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2147483647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0 h 55"/>
                <a:gd name="T42" fmla="*/ 2147483647 w 60"/>
                <a:gd name="T43" fmla="*/ 2147483647 h 55"/>
                <a:gd name="T44" fmla="*/ 2147483647 w 60"/>
                <a:gd name="T45" fmla="*/ 2147483647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7 h 55"/>
                <a:gd name="T52" fmla="*/ 2147483647 w 60"/>
                <a:gd name="T53" fmla="*/ 2147483647 h 55"/>
                <a:gd name="T54" fmla="*/ 2147483647 w 60"/>
                <a:gd name="T55" fmla="*/ 2147483647 h 55"/>
                <a:gd name="T56" fmla="*/ 2147483647 w 60"/>
                <a:gd name="T57" fmla="*/ 2147483647 h 55"/>
                <a:gd name="T58" fmla="*/ 2147483647 w 60"/>
                <a:gd name="T59" fmla="*/ 2147483647 h 55"/>
                <a:gd name="T60" fmla="*/ 2147483647 w 60"/>
                <a:gd name="T61" fmla="*/ 2147483647 h 55"/>
                <a:gd name="T62" fmla="*/ 2147483647 w 60"/>
                <a:gd name="T63" fmla="*/ 2147483647 h 55"/>
                <a:gd name="T64" fmla="*/ 2147483647 w 60"/>
                <a:gd name="T65" fmla="*/ 2147483647 h 55"/>
                <a:gd name="T66" fmla="*/ 2147483647 w 60"/>
                <a:gd name="T67" fmla="*/ 2147483647 h 55"/>
                <a:gd name="T68" fmla="*/ 2147483647 w 60"/>
                <a:gd name="T69" fmla="*/ 2147483647 h 55"/>
                <a:gd name="T70" fmla="*/ 2147483647 w 60"/>
                <a:gd name="T71" fmla="*/ 2147483647 h 55"/>
                <a:gd name="T72" fmla="*/ 2147483647 w 60"/>
                <a:gd name="T73" fmla="*/ 2147483647 h 55"/>
                <a:gd name="T74" fmla="*/ 2147483647 w 60"/>
                <a:gd name="T75" fmla="*/ 2147483647 h 55"/>
                <a:gd name="T76" fmla="*/ 2147483647 w 60"/>
                <a:gd name="T77" fmla="*/ 2147483647 h 55"/>
                <a:gd name="T78" fmla="*/ 2147483647 w 60"/>
                <a:gd name="T79" fmla="*/ 2147483647 h 55"/>
                <a:gd name="T80" fmla="*/ 2147483647 w 60"/>
                <a:gd name="T81" fmla="*/ 2147483647 h 55"/>
                <a:gd name="T82" fmla="*/ 2147483647 w 60"/>
                <a:gd name="T83" fmla="*/ 2147483647 h 55"/>
                <a:gd name="T84" fmla="*/ 2147483647 w 60"/>
                <a:gd name="T85" fmla="*/ 2147483647 h 55"/>
                <a:gd name="T86" fmla="*/ 2147483647 w 60"/>
                <a:gd name="T87" fmla="*/ 2147483647 h 55"/>
                <a:gd name="T88" fmla="*/ 2147483647 w 60"/>
                <a:gd name="T89" fmla="*/ 2147483647 h 55"/>
                <a:gd name="T90" fmla="*/ 2147483647 w 60"/>
                <a:gd name="T91" fmla="*/ 2147483647 h 55"/>
                <a:gd name="T92" fmla="*/ 2147483647 w 60"/>
                <a:gd name="T93" fmla="*/ 2147483647 h 55"/>
                <a:gd name="T94" fmla="*/ 2147483647 w 60"/>
                <a:gd name="T95" fmla="*/ 2147483647 h 55"/>
                <a:gd name="T96" fmla="*/ 2147483647 w 60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55"/>
                <a:gd name="T149" fmla="*/ 60 w 60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98" name="Freeform 295"/>
            <p:cNvSpPr>
              <a:spLocks/>
            </p:cNvSpPr>
            <p:nvPr/>
          </p:nvSpPr>
          <p:spPr bwMode="auto">
            <a:xfrm>
              <a:off x="6019800" y="3675063"/>
              <a:ext cx="407988" cy="381000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2147483647 h 49"/>
                <a:gd name="T24" fmla="*/ 2147483647 w 52"/>
                <a:gd name="T25" fmla="*/ 2147483647 h 49"/>
                <a:gd name="T26" fmla="*/ 2147483647 w 52"/>
                <a:gd name="T27" fmla="*/ 2147483647 h 49"/>
                <a:gd name="T28" fmla="*/ 2147483647 w 52"/>
                <a:gd name="T29" fmla="*/ 0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2147483647 w 52"/>
                <a:gd name="T39" fmla="*/ 2147483647 h 49"/>
                <a:gd name="T40" fmla="*/ 2147483647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0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2147483647 w 52"/>
                <a:gd name="T75" fmla="*/ 2147483647 h 49"/>
                <a:gd name="T76" fmla="*/ 2147483647 w 52"/>
                <a:gd name="T77" fmla="*/ 2147483647 h 49"/>
                <a:gd name="T78" fmla="*/ 2147483647 w 52"/>
                <a:gd name="T79" fmla="*/ 2147483647 h 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"/>
                <a:gd name="T121" fmla="*/ 0 h 49"/>
                <a:gd name="T122" fmla="*/ 52 w 52"/>
                <a:gd name="T123" fmla="*/ 49 h 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" h="49">
                  <a:moveTo>
                    <a:pt x="28" y="47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1" y="11"/>
                    <a:pt x="30" y="11"/>
                  </a:cubicBezTo>
                  <a:cubicBezTo>
                    <a:pt x="30" y="11"/>
                    <a:pt x="28" y="12"/>
                    <a:pt x="28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1" y="21"/>
                    <a:pt x="20" y="21"/>
                  </a:cubicBezTo>
                  <a:cubicBezTo>
                    <a:pt x="20" y="21"/>
                    <a:pt x="17" y="23"/>
                    <a:pt x="17" y="23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9" y="28"/>
                    <a:pt x="8" y="28"/>
                  </a:cubicBezTo>
                  <a:cubicBezTo>
                    <a:pt x="7" y="28"/>
                    <a:pt x="4" y="27"/>
                    <a:pt x="4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8"/>
                    <a:pt x="24" y="48"/>
                    <a:pt x="24" y="48"/>
                  </a:cubicBezTo>
                  <a:lnTo>
                    <a:pt x="28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99" name="Freeform 296"/>
            <p:cNvSpPr>
              <a:spLocks/>
            </p:cNvSpPr>
            <p:nvPr/>
          </p:nvSpPr>
          <p:spPr bwMode="auto">
            <a:xfrm>
              <a:off x="6191250" y="3713163"/>
              <a:ext cx="723900" cy="742950"/>
            </a:xfrm>
            <a:custGeom>
              <a:avLst/>
              <a:gdLst>
                <a:gd name="T0" fmla="*/ 2147483647 w 553"/>
                <a:gd name="T1" fmla="*/ 2147483647 h 571"/>
                <a:gd name="T2" fmla="*/ 2147483647 w 553"/>
                <a:gd name="T3" fmla="*/ 2147483647 h 571"/>
                <a:gd name="T4" fmla="*/ 2147483647 w 553"/>
                <a:gd name="T5" fmla="*/ 2147483647 h 571"/>
                <a:gd name="T6" fmla="*/ 2147483647 w 553"/>
                <a:gd name="T7" fmla="*/ 2147483647 h 571"/>
                <a:gd name="T8" fmla="*/ 2147483647 w 553"/>
                <a:gd name="T9" fmla="*/ 2147483647 h 571"/>
                <a:gd name="T10" fmla="*/ 2147483647 w 553"/>
                <a:gd name="T11" fmla="*/ 2147483647 h 571"/>
                <a:gd name="T12" fmla="*/ 2147483647 w 553"/>
                <a:gd name="T13" fmla="*/ 2147483647 h 571"/>
                <a:gd name="T14" fmla="*/ 2147483647 w 553"/>
                <a:gd name="T15" fmla="*/ 2147483647 h 571"/>
                <a:gd name="T16" fmla="*/ 2147483647 w 553"/>
                <a:gd name="T17" fmla="*/ 2147483647 h 571"/>
                <a:gd name="T18" fmla="*/ 2147483647 w 553"/>
                <a:gd name="T19" fmla="*/ 2147483647 h 571"/>
                <a:gd name="T20" fmla="*/ 2147483647 w 553"/>
                <a:gd name="T21" fmla="*/ 2147483647 h 571"/>
                <a:gd name="T22" fmla="*/ 2147483647 w 553"/>
                <a:gd name="T23" fmla="*/ 2147483647 h 571"/>
                <a:gd name="T24" fmla="*/ 2147483647 w 553"/>
                <a:gd name="T25" fmla="*/ 0 h 571"/>
                <a:gd name="T26" fmla="*/ 2147483647 w 553"/>
                <a:gd name="T27" fmla="*/ 0 h 571"/>
                <a:gd name="T28" fmla="*/ 2147483647 w 553"/>
                <a:gd name="T29" fmla="*/ 2147483647 h 571"/>
                <a:gd name="T30" fmla="*/ 2147483647 w 553"/>
                <a:gd name="T31" fmla="*/ 2147483647 h 571"/>
                <a:gd name="T32" fmla="*/ 2147483647 w 553"/>
                <a:gd name="T33" fmla="*/ 2147483647 h 571"/>
                <a:gd name="T34" fmla="*/ 2147483647 w 553"/>
                <a:gd name="T35" fmla="*/ 2147483647 h 571"/>
                <a:gd name="T36" fmla="*/ 2147483647 w 553"/>
                <a:gd name="T37" fmla="*/ 2147483647 h 571"/>
                <a:gd name="T38" fmla="*/ 2147483647 w 553"/>
                <a:gd name="T39" fmla="*/ 2147483647 h 571"/>
                <a:gd name="T40" fmla="*/ 2147483647 w 553"/>
                <a:gd name="T41" fmla="*/ 2147483647 h 571"/>
                <a:gd name="T42" fmla="*/ 0 w 553"/>
                <a:gd name="T43" fmla="*/ 2147483647 h 571"/>
                <a:gd name="T44" fmla="*/ 2147483647 w 553"/>
                <a:gd name="T45" fmla="*/ 2147483647 h 571"/>
                <a:gd name="T46" fmla="*/ 2147483647 w 553"/>
                <a:gd name="T47" fmla="*/ 2147483647 h 571"/>
                <a:gd name="T48" fmla="*/ 2147483647 w 553"/>
                <a:gd name="T49" fmla="*/ 2147483647 h 571"/>
                <a:gd name="T50" fmla="*/ 2147483647 w 553"/>
                <a:gd name="T51" fmla="*/ 2147483647 h 571"/>
                <a:gd name="T52" fmla="*/ 2147483647 w 553"/>
                <a:gd name="T53" fmla="*/ 2147483647 h 571"/>
                <a:gd name="T54" fmla="*/ 2147483647 w 553"/>
                <a:gd name="T55" fmla="*/ 2147483647 h 571"/>
                <a:gd name="T56" fmla="*/ 2147483647 w 553"/>
                <a:gd name="T57" fmla="*/ 2147483647 h 571"/>
                <a:gd name="T58" fmla="*/ 2147483647 w 553"/>
                <a:gd name="T59" fmla="*/ 2147483647 h 571"/>
                <a:gd name="T60" fmla="*/ 2147483647 w 553"/>
                <a:gd name="T61" fmla="*/ 2147483647 h 571"/>
                <a:gd name="T62" fmla="*/ 2147483647 w 553"/>
                <a:gd name="T63" fmla="*/ 2147483647 h 571"/>
                <a:gd name="T64" fmla="*/ 2147483647 w 553"/>
                <a:gd name="T65" fmla="*/ 2147483647 h 571"/>
                <a:gd name="T66" fmla="*/ 2147483647 w 553"/>
                <a:gd name="T67" fmla="*/ 2147483647 h 571"/>
                <a:gd name="T68" fmla="*/ 2147483647 w 553"/>
                <a:gd name="T69" fmla="*/ 2147483647 h 571"/>
                <a:gd name="T70" fmla="*/ 2147483647 w 553"/>
                <a:gd name="T71" fmla="*/ 2147483647 h 571"/>
                <a:gd name="T72" fmla="*/ 2147483647 w 553"/>
                <a:gd name="T73" fmla="*/ 2147483647 h 571"/>
                <a:gd name="T74" fmla="*/ 2147483647 w 553"/>
                <a:gd name="T75" fmla="*/ 2147483647 h 5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3"/>
                <a:gd name="T115" fmla="*/ 0 h 571"/>
                <a:gd name="T116" fmla="*/ 553 w 553"/>
                <a:gd name="T117" fmla="*/ 571 h 5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3" h="571">
                  <a:moveTo>
                    <a:pt x="493" y="252"/>
                  </a:moveTo>
                  <a:lnTo>
                    <a:pt x="511" y="234"/>
                  </a:lnTo>
                  <a:lnTo>
                    <a:pt x="523" y="198"/>
                  </a:lnTo>
                  <a:lnTo>
                    <a:pt x="547" y="180"/>
                  </a:lnTo>
                  <a:lnTo>
                    <a:pt x="553" y="168"/>
                  </a:lnTo>
                  <a:lnTo>
                    <a:pt x="529" y="150"/>
                  </a:lnTo>
                  <a:lnTo>
                    <a:pt x="499" y="150"/>
                  </a:lnTo>
                  <a:lnTo>
                    <a:pt x="474" y="168"/>
                  </a:lnTo>
                  <a:lnTo>
                    <a:pt x="456" y="192"/>
                  </a:lnTo>
                  <a:lnTo>
                    <a:pt x="432" y="192"/>
                  </a:lnTo>
                  <a:lnTo>
                    <a:pt x="408" y="192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6" y="198"/>
                  </a:lnTo>
                  <a:lnTo>
                    <a:pt x="354" y="198"/>
                  </a:lnTo>
                  <a:lnTo>
                    <a:pt x="330" y="192"/>
                  </a:lnTo>
                  <a:lnTo>
                    <a:pt x="288" y="186"/>
                  </a:lnTo>
                  <a:lnTo>
                    <a:pt x="228" y="156"/>
                  </a:lnTo>
                  <a:lnTo>
                    <a:pt x="246" y="120"/>
                  </a:lnTo>
                  <a:lnTo>
                    <a:pt x="216" y="108"/>
                  </a:lnTo>
                  <a:lnTo>
                    <a:pt x="204" y="84"/>
                  </a:lnTo>
                  <a:lnTo>
                    <a:pt x="216" y="66"/>
                  </a:lnTo>
                  <a:lnTo>
                    <a:pt x="210" y="48"/>
                  </a:lnTo>
                  <a:lnTo>
                    <a:pt x="234" y="12"/>
                  </a:lnTo>
                  <a:lnTo>
                    <a:pt x="228" y="0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74" y="6"/>
                  </a:lnTo>
                  <a:lnTo>
                    <a:pt x="180" y="12"/>
                  </a:lnTo>
                  <a:lnTo>
                    <a:pt x="114" y="24"/>
                  </a:lnTo>
                  <a:lnTo>
                    <a:pt x="114" y="54"/>
                  </a:lnTo>
                  <a:lnTo>
                    <a:pt x="132" y="66"/>
                  </a:lnTo>
                  <a:lnTo>
                    <a:pt x="120" y="96"/>
                  </a:lnTo>
                  <a:lnTo>
                    <a:pt x="108" y="120"/>
                  </a:lnTo>
                  <a:lnTo>
                    <a:pt x="72" y="174"/>
                  </a:lnTo>
                  <a:lnTo>
                    <a:pt x="48" y="174"/>
                  </a:lnTo>
                  <a:lnTo>
                    <a:pt x="30" y="192"/>
                  </a:lnTo>
                  <a:lnTo>
                    <a:pt x="42" y="216"/>
                  </a:lnTo>
                  <a:lnTo>
                    <a:pt x="60" y="240"/>
                  </a:lnTo>
                  <a:lnTo>
                    <a:pt x="36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24" y="294"/>
                  </a:lnTo>
                  <a:lnTo>
                    <a:pt x="42" y="318"/>
                  </a:lnTo>
                  <a:lnTo>
                    <a:pt x="78" y="294"/>
                  </a:lnTo>
                  <a:lnTo>
                    <a:pt x="90" y="408"/>
                  </a:lnTo>
                  <a:lnTo>
                    <a:pt x="108" y="457"/>
                  </a:lnTo>
                  <a:lnTo>
                    <a:pt x="138" y="511"/>
                  </a:lnTo>
                  <a:lnTo>
                    <a:pt x="156" y="541"/>
                  </a:lnTo>
                  <a:lnTo>
                    <a:pt x="174" y="571"/>
                  </a:lnTo>
                  <a:lnTo>
                    <a:pt x="192" y="553"/>
                  </a:lnTo>
                  <a:lnTo>
                    <a:pt x="216" y="523"/>
                  </a:lnTo>
                  <a:lnTo>
                    <a:pt x="222" y="499"/>
                  </a:lnTo>
                  <a:lnTo>
                    <a:pt x="228" y="457"/>
                  </a:lnTo>
                  <a:lnTo>
                    <a:pt x="234" y="420"/>
                  </a:lnTo>
                  <a:lnTo>
                    <a:pt x="276" y="384"/>
                  </a:lnTo>
                  <a:lnTo>
                    <a:pt x="318" y="354"/>
                  </a:lnTo>
                  <a:lnTo>
                    <a:pt x="342" y="330"/>
                  </a:lnTo>
                  <a:lnTo>
                    <a:pt x="360" y="300"/>
                  </a:lnTo>
                  <a:lnTo>
                    <a:pt x="390" y="294"/>
                  </a:lnTo>
                  <a:lnTo>
                    <a:pt x="378" y="246"/>
                  </a:lnTo>
                  <a:lnTo>
                    <a:pt x="372" y="234"/>
                  </a:lnTo>
                  <a:lnTo>
                    <a:pt x="378" y="228"/>
                  </a:lnTo>
                  <a:lnTo>
                    <a:pt x="384" y="216"/>
                  </a:lnTo>
                  <a:lnTo>
                    <a:pt x="402" y="216"/>
                  </a:lnTo>
                  <a:lnTo>
                    <a:pt x="420" y="228"/>
                  </a:lnTo>
                  <a:lnTo>
                    <a:pt x="456" y="234"/>
                  </a:lnTo>
                  <a:lnTo>
                    <a:pt x="450" y="246"/>
                  </a:lnTo>
                  <a:lnTo>
                    <a:pt x="444" y="258"/>
                  </a:lnTo>
                  <a:lnTo>
                    <a:pt x="462" y="264"/>
                  </a:lnTo>
                  <a:lnTo>
                    <a:pt x="456" y="288"/>
                  </a:lnTo>
                  <a:lnTo>
                    <a:pt x="462" y="306"/>
                  </a:lnTo>
                  <a:lnTo>
                    <a:pt x="474" y="282"/>
                  </a:lnTo>
                  <a:lnTo>
                    <a:pt x="493" y="252"/>
                  </a:lnTo>
                  <a:close/>
                </a:path>
              </a:pathLst>
            </a:custGeom>
            <a:solidFill>
              <a:srgbClr val="004080"/>
            </a:solidFill>
            <a:ln w="9525" cap="flat" cmpd="sng">
              <a:solidFill>
                <a:srgbClr val="004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00" name="Freeform 297"/>
            <p:cNvSpPr>
              <a:spLocks/>
            </p:cNvSpPr>
            <p:nvPr/>
          </p:nvSpPr>
          <p:spPr bwMode="auto">
            <a:xfrm>
              <a:off x="6005513" y="3629025"/>
              <a:ext cx="360362" cy="263525"/>
            </a:xfrm>
            <a:custGeom>
              <a:avLst/>
              <a:gdLst>
                <a:gd name="T0" fmla="*/ 2147483647 w 46"/>
                <a:gd name="T1" fmla="*/ 2147483647 h 34"/>
                <a:gd name="T2" fmla="*/ 2147483647 w 46"/>
                <a:gd name="T3" fmla="*/ 2147483647 h 34"/>
                <a:gd name="T4" fmla="*/ 2147483647 w 46"/>
                <a:gd name="T5" fmla="*/ 2147483647 h 34"/>
                <a:gd name="T6" fmla="*/ 2147483647 w 46"/>
                <a:gd name="T7" fmla="*/ 2147483647 h 34"/>
                <a:gd name="T8" fmla="*/ 2147483647 w 46"/>
                <a:gd name="T9" fmla="*/ 0 h 34"/>
                <a:gd name="T10" fmla="*/ 2147483647 w 46"/>
                <a:gd name="T11" fmla="*/ 2147483647 h 34"/>
                <a:gd name="T12" fmla="*/ 2147483647 w 46"/>
                <a:gd name="T13" fmla="*/ 2147483647 h 34"/>
                <a:gd name="T14" fmla="*/ 2147483647 w 46"/>
                <a:gd name="T15" fmla="*/ 2147483647 h 34"/>
                <a:gd name="T16" fmla="*/ 2147483647 w 46"/>
                <a:gd name="T17" fmla="*/ 2147483647 h 34"/>
                <a:gd name="T18" fmla="*/ 2147483647 w 46"/>
                <a:gd name="T19" fmla="*/ 2147483647 h 34"/>
                <a:gd name="T20" fmla="*/ 2147483647 w 46"/>
                <a:gd name="T21" fmla="*/ 2147483647 h 34"/>
                <a:gd name="T22" fmla="*/ 2147483647 w 46"/>
                <a:gd name="T23" fmla="*/ 2147483647 h 34"/>
                <a:gd name="T24" fmla="*/ 2147483647 w 46"/>
                <a:gd name="T25" fmla="*/ 2147483647 h 34"/>
                <a:gd name="T26" fmla="*/ 2147483647 w 46"/>
                <a:gd name="T27" fmla="*/ 2147483647 h 34"/>
                <a:gd name="T28" fmla="*/ 2147483647 w 46"/>
                <a:gd name="T29" fmla="*/ 2147483647 h 34"/>
                <a:gd name="T30" fmla="*/ 2147483647 w 46"/>
                <a:gd name="T31" fmla="*/ 2147483647 h 34"/>
                <a:gd name="T32" fmla="*/ 2147483647 w 46"/>
                <a:gd name="T33" fmla="*/ 2147483647 h 34"/>
                <a:gd name="T34" fmla="*/ 0 w 46"/>
                <a:gd name="T35" fmla="*/ 2147483647 h 34"/>
                <a:gd name="T36" fmla="*/ 0 w 46"/>
                <a:gd name="T37" fmla="*/ 2147483647 h 34"/>
                <a:gd name="T38" fmla="*/ 2147483647 w 46"/>
                <a:gd name="T39" fmla="*/ 2147483647 h 34"/>
                <a:gd name="T40" fmla="*/ 2147483647 w 46"/>
                <a:gd name="T41" fmla="*/ 2147483647 h 34"/>
                <a:gd name="T42" fmla="*/ 2147483647 w 46"/>
                <a:gd name="T43" fmla="*/ 2147483647 h 34"/>
                <a:gd name="T44" fmla="*/ 2147483647 w 46"/>
                <a:gd name="T45" fmla="*/ 2147483647 h 34"/>
                <a:gd name="T46" fmla="*/ 2147483647 w 46"/>
                <a:gd name="T47" fmla="*/ 2147483647 h 34"/>
                <a:gd name="T48" fmla="*/ 2147483647 w 46"/>
                <a:gd name="T49" fmla="*/ 2147483647 h 34"/>
                <a:gd name="T50" fmla="*/ 2147483647 w 46"/>
                <a:gd name="T51" fmla="*/ 2147483647 h 34"/>
                <a:gd name="T52" fmla="*/ 2147483647 w 46"/>
                <a:gd name="T53" fmla="*/ 2147483647 h 34"/>
                <a:gd name="T54" fmla="*/ 2147483647 w 46"/>
                <a:gd name="T55" fmla="*/ 2147483647 h 34"/>
                <a:gd name="T56" fmla="*/ 2147483647 w 46"/>
                <a:gd name="T57" fmla="*/ 2147483647 h 34"/>
                <a:gd name="T58" fmla="*/ 2147483647 w 46"/>
                <a:gd name="T59" fmla="*/ 2147483647 h 34"/>
                <a:gd name="T60" fmla="*/ 2147483647 w 46"/>
                <a:gd name="T61" fmla="*/ 2147483647 h 34"/>
                <a:gd name="T62" fmla="*/ 2147483647 w 46"/>
                <a:gd name="T63" fmla="*/ 2147483647 h 34"/>
                <a:gd name="T64" fmla="*/ 2147483647 w 46"/>
                <a:gd name="T65" fmla="*/ 2147483647 h 34"/>
                <a:gd name="T66" fmla="*/ 2147483647 w 46"/>
                <a:gd name="T67" fmla="*/ 2147483647 h 34"/>
                <a:gd name="T68" fmla="*/ 2147483647 w 46"/>
                <a:gd name="T69" fmla="*/ 2147483647 h 34"/>
                <a:gd name="T70" fmla="*/ 2147483647 w 46"/>
                <a:gd name="T71" fmla="*/ 2147483647 h 34"/>
                <a:gd name="T72" fmla="*/ 2147483647 w 46"/>
                <a:gd name="T73" fmla="*/ 2147483647 h 34"/>
                <a:gd name="T74" fmla="*/ 2147483647 w 46"/>
                <a:gd name="T75" fmla="*/ 2147483647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6"/>
                <a:gd name="T115" fmla="*/ 0 h 34"/>
                <a:gd name="T116" fmla="*/ 46 w 46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6" h="34">
                  <a:moveTo>
                    <a:pt x="42" y="3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9" y="34"/>
                    <a:pt x="10" y="34"/>
                  </a:cubicBezTo>
                  <a:cubicBezTo>
                    <a:pt x="11" y="34"/>
                    <a:pt x="16" y="34"/>
                    <a:pt x="16" y="3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22" y="27"/>
                    <a:pt x="22" y="27"/>
                  </a:cubicBezTo>
                  <a:cubicBezTo>
                    <a:pt x="23" y="27"/>
                    <a:pt x="28" y="25"/>
                    <a:pt x="28" y="25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2" y="17"/>
                    <a:pt x="32" y="17"/>
                  </a:cubicBezTo>
                  <a:cubicBezTo>
                    <a:pt x="33" y="17"/>
                    <a:pt x="34" y="12"/>
                    <a:pt x="34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4" y="3"/>
                    <a:pt x="44" y="3"/>
                    <a:pt x="44" y="3"/>
                  </a:cubicBezTo>
                  <a:lnTo>
                    <a:pt x="42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01" name="Freeform 299"/>
            <p:cNvSpPr>
              <a:spLocks/>
            </p:cNvSpPr>
            <p:nvPr/>
          </p:nvSpPr>
          <p:spPr bwMode="auto">
            <a:xfrm>
              <a:off x="5013325" y="2963863"/>
              <a:ext cx="158750" cy="107950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2147483647 w 20"/>
                <a:gd name="T9" fmla="*/ 0 h 14"/>
                <a:gd name="T10" fmla="*/ 2147483647 w 20"/>
                <a:gd name="T11" fmla="*/ 0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0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2147483647 w 20"/>
                <a:gd name="T33" fmla="*/ 2147483647 h 14"/>
                <a:gd name="T34" fmla="*/ 2147483647 w 20"/>
                <a:gd name="T35" fmla="*/ 2147483647 h 14"/>
                <a:gd name="T36" fmla="*/ 2147483647 w 20"/>
                <a:gd name="T37" fmla="*/ 2147483647 h 14"/>
                <a:gd name="T38" fmla="*/ 2147483647 w 20"/>
                <a:gd name="T39" fmla="*/ 2147483647 h 14"/>
                <a:gd name="T40" fmla="*/ 2147483647 w 20"/>
                <a:gd name="T41" fmla="*/ 2147483647 h 14"/>
                <a:gd name="T42" fmla="*/ 2147483647 w 20"/>
                <a:gd name="T43" fmla="*/ 2147483647 h 14"/>
                <a:gd name="T44" fmla="*/ 2147483647 w 20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14"/>
                <a:gd name="T71" fmla="*/ 20 w 20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02" name="Freeform 300"/>
            <p:cNvSpPr>
              <a:spLocks/>
            </p:cNvSpPr>
            <p:nvPr/>
          </p:nvSpPr>
          <p:spPr bwMode="auto">
            <a:xfrm>
              <a:off x="5083175" y="2814638"/>
              <a:ext cx="119063" cy="101600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0 h 78"/>
                <a:gd name="T12" fmla="*/ 2147483647 w 90"/>
                <a:gd name="T13" fmla="*/ 0 h 78"/>
                <a:gd name="T14" fmla="*/ 2147483647 w 90"/>
                <a:gd name="T15" fmla="*/ 0 h 78"/>
                <a:gd name="T16" fmla="*/ 0 w 90"/>
                <a:gd name="T17" fmla="*/ 2147483647 h 78"/>
                <a:gd name="T18" fmla="*/ 0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78"/>
                <a:gd name="T50" fmla="*/ 90 w 90"/>
                <a:gd name="T51" fmla="*/ 78 h 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03" name="Freeform 301"/>
            <p:cNvSpPr>
              <a:spLocks/>
            </p:cNvSpPr>
            <p:nvPr/>
          </p:nvSpPr>
          <p:spPr bwMode="auto">
            <a:xfrm>
              <a:off x="5078413" y="2971800"/>
              <a:ext cx="233362" cy="211138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2147483647 h 27"/>
                <a:gd name="T20" fmla="*/ 2147483647 w 30"/>
                <a:gd name="T21" fmla="*/ 2147483647 h 27"/>
                <a:gd name="T22" fmla="*/ 2147483647 w 30"/>
                <a:gd name="T23" fmla="*/ 2147483647 h 27"/>
                <a:gd name="T24" fmla="*/ 2147483647 w 30"/>
                <a:gd name="T25" fmla="*/ 2147483647 h 27"/>
                <a:gd name="T26" fmla="*/ 2147483647 w 30"/>
                <a:gd name="T27" fmla="*/ 2147483647 h 27"/>
                <a:gd name="T28" fmla="*/ 2147483647 w 30"/>
                <a:gd name="T29" fmla="*/ 2147483647 h 27"/>
                <a:gd name="T30" fmla="*/ 2147483647 w 30"/>
                <a:gd name="T31" fmla="*/ 2147483647 h 27"/>
                <a:gd name="T32" fmla="*/ 0 w 30"/>
                <a:gd name="T33" fmla="*/ 2147483647 h 27"/>
                <a:gd name="T34" fmla="*/ 2147483647 w 30"/>
                <a:gd name="T35" fmla="*/ 2147483647 h 27"/>
                <a:gd name="T36" fmla="*/ 2147483647 w 30"/>
                <a:gd name="T37" fmla="*/ 2147483647 h 27"/>
                <a:gd name="T38" fmla="*/ 2147483647 w 30"/>
                <a:gd name="T39" fmla="*/ 2147483647 h 27"/>
                <a:gd name="T40" fmla="*/ 2147483647 w 30"/>
                <a:gd name="T41" fmla="*/ 2147483647 h 27"/>
                <a:gd name="T42" fmla="*/ 2147483647 w 30"/>
                <a:gd name="T43" fmla="*/ 2147483647 h 27"/>
                <a:gd name="T44" fmla="*/ 2147483647 w 30"/>
                <a:gd name="T45" fmla="*/ 2147483647 h 27"/>
                <a:gd name="T46" fmla="*/ 2147483647 w 30"/>
                <a:gd name="T47" fmla="*/ 2147483647 h 27"/>
                <a:gd name="T48" fmla="*/ 2147483647 w 30"/>
                <a:gd name="T49" fmla="*/ 2147483647 h 27"/>
                <a:gd name="T50" fmla="*/ 2147483647 w 30"/>
                <a:gd name="T51" fmla="*/ 2147483647 h 27"/>
                <a:gd name="T52" fmla="*/ 2147483647 w 30"/>
                <a:gd name="T53" fmla="*/ 2147483647 h 27"/>
                <a:gd name="T54" fmla="*/ 2147483647 w 30"/>
                <a:gd name="T55" fmla="*/ 2147483647 h 27"/>
                <a:gd name="T56" fmla="*/ 2147483647 w 30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04" name="Freeform 302"/>
            <p:cNvSpPr>
              <a:spLocks/>
            </p:cNvSpPr>
            <p:nvPr/>
          </p:nvSpPr>
          <p:spPr bwMode="auto">
            <a:xfrm>
              <a:off x="5021263" y="2886075"/>
              <a:ext cx="190500" cy="107950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2147483647 w 24"/>
                <a:gd name="T21" fmla="*/ 2147483647 h 14"/>
                <a:gd name="T22" fmla="*/ 2147483647 w 24"/>
                <a:gd name="T23" fmla="*/ 0 h 14"/>
                <a:gd name="T24" fmla="*/ 2147483647 w 24"/>
                <a:gd name="T25" fmla="*/ 2147483647 h 14"/>
                <a:gd name="T26" fmla="*/ 2147483647 w 24"/>
                <a:gd name="T27" fmla="*/ 2147483647 h 14"/>
                <a:gd name="T28" fmla="*/ 2147483647 w 24"/>
                <a:gd name="T29" fmla="*/ 2147483647 h 14"/>
                <a:gd name="T30" fmla="*/ 2147483647 w 24"/>
                <a:gd name="T31" fmla="*/ 2147483647 h 14"/>
                <a:gd name="T32" fmla="*/ 2147483647 w 24"/>
                <a:gd name="T33" fmla="*/ 2147483647 h 14"/>
                <a:gd name="T34" fmla="*/ 2147483647 w 24"/>
                <a:gd name="T35" fmla="*/ 2147483647 h 14"/>
                <a:gd name="T36" fmla="*/ 0 w 24"/>
                <a:gd name="T37" fmla="*/ 2147483647 h 14"/>
                <a:gd name="T38" fmla="*/ 2147483647 w 24"/>
                <a:gd name="T39" fmla="*/ 2147483647 h 14"/>
                <a:gd name="T40" fmla="*/ 2147483647 w 24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4"/>
                <a:gd name="T65" fmla="*/ 24 w 24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05" name="Freeform 303"/>
            <p:cNvSpPr>
              <a:spLocks/>
            </p:cNvSpPr>
            <p:nvPr/>
          </p:nvSpPr>
          <p:spPr bwMode="auto">
            <a:xfrm>
              <a:off x="4119563" y="4337050"/>
              <a:ext cx="188912" cy="141288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2147483647 w 24"/>
                <a:gd name="T21" fmla="*/ 2147483647 h 18"/>
                <a:gd name="T22" fmla="*/ 2147483647 w 24"/>
                <a:gd name="T23" fmla="*/ 2147483647 h 18"/>
                <a:gd name="T24" fmla="*/ 2147483647 w 24"/>
                <a:gd name="T25" fmla="*/ 2147483647 h 18"/>
                <a:gd name="T26" fmla="*/ 2147483647 w 24"/>
                <a:gd name="T27" fmla="*/ 2147483647 h 18"/>
                <a:gd name="T28" fmla="*/ 2147483647 w 24"/>
                <a:gd name="T29" fmla="*/ 2147483647 h 18"/>
                <a:gd name="T30" fmla="*/ 2147483647 w 24"/>
                <a:gd name="T31" fmla="*/ 2147483647 h 18"/>
                <a:gd name="T32" fmla="*/ 2147483647 w 24"/>
                <a:gd name="T33" fmla="*/ 0 h 18"/>
                <a:gd name="T34" fmla="*/ 2147483647 w 24"/>
                <a:gd name="T35" fmla="*/ 0 h 18"/>
                <a:gd name="T36" fmla="*/ 2147483647 w 24"/>
                <a:gd name="T37" fmla="*/ 2147483647 h 18"/>
                <a:gd name="T38" fmla="*/ 2147483647 w 24"/>
                <a:gd name="T39" fmla="*/ 2147483647 h 18"/>
                <a:gd name="T40" fmla="*/ 2147483647 w 24"/>
                <a:gd name="T41" fmla="*/ 2147483647 h 18"/>
                <a:gd name="T42" fmla="*/ 0 w 24"/>
                <a:gd name="T43" fmla="*/ 2147483647 h 18"/>
                <a:gd name="T44" fmla="*/ 2147483647 w 24"/>
                <a:gd name="T45" fmla="*/ 2147483647 h 18"/>
                <a:gd name="T46" fmla="*/ 2147483647 w 24"/>
                <a:gd name="T47" fmla="*/ 2147483647 h 18"/>
                <a:gd name="T48" fmla="*/ 2147483647 w 24"/>
                <a:gd name="T49" fmla="*/ 2147483647 h 18"/>
                <a:gd name="T50" fmla="*/ 2147483647 w 24"/>
                <a:gd name="T51" fmla="*/ 2147483647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18"/>
                <a:gd name="T80" fmla="*/ 24 w 24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06" name="Freeform 304"/>
            <p:cNvSpPr>
              <a:spLocks/>
            </p:cNvSpPr>
            <p:nvPr/>
          </p:nvSpPr>
          <p:spPr bwMode="auto">
            <a:xfrm>
              <a:off x="4073525" y="4235450"/>
              <a:ext cx="147638" cy="111125"/>
            </a:xfrm>
            <a:custGeom>
              <a:avLst/>
              <a:gdLst>
                <a:gd name="T0" fmla="*/ 2147483647 w 114"/>
                <a:gd name="T1" fmla="*/ 2147483647 h 85"/>
                <a:gd name="T2" fmla="*/ 2147483647 w 114"/>
                <a:gd name="T3" fmla="*/ 2147483647 h 85"/>
                <a:gd name="T4" fmla="*/ 2147483647 w 114"/>
                <a:gd name="T5" fmla="*/ 2147483647 h 85"/>
                <a:gd name="T6" fmla="*/ 2147483647 w 114"/>
                <a:gd name="T7" fmla="*/ 2147483647 h 85"/>
                <a:gd name="T8" fmla="*/ 2147483647 w 114"/>
                <a:gd name="T9" fmla="*/ 2147483647 h 85"/>
                <a:gd name="T10" fmla="*/ 2147483647 w 114"/>
                <a:gd name="T11" fmla="*/ 2147483647 h 85"/>
                <a:gd name="T12" fmla="*/ 2147483647 w 114"/>
                <a:gd name="T13" fmla="*/ 2147483647 h 85"/>
                <a:gd name="T14" fmla="*/ 2147483647 w 114"/>
                <a:gd name="T15" fmla="*/ 2147483647 h 85"/>
                <a:gd name="T16" fmla="*/ 2147483647 w 114"/>
                <a:gd name="T17" fmla="*/ 2147483647 h 85"/>
                <a:gd name="T18" fmla="*/ 2147483647 w 114"/>
                <a:gd name="T19" fmla="*/ 2147483647 h 85"/>
                <a:gd name="T20" fmla="*/ 2147483647 w 114"/>
                <a:gd name="T21" fmla="*/ 2147483647 h 85"/>
                <a:gd name="T22" fmla="*/ 2147483647 w 114"/>
                <a:gd name="T23" fmla="*/ 0 h 85"/>
                <a:gd name="T24" fmla="*/ 2147483647 w 114"/>
                <a:gd name="T25" fmla="*/ 2147483647 h 85"/>
                <a:gd name="T26" fmla="*/ 2147483647 w 114"/>
                <a:gd name="T27" fmla="*/ 2147483647 h 85"/>
                <a:gd name="T28" fmla="*/ 0 w 114"/>
                <a:gd name="T29" fmla="*/ 2147483647 h 85"/>
                <a:gd name="T30" fmla="*/ 2147483647 w 114"/>
                <a:gd name="T31" fmla="*/ 2147483647 h 85"/>
                <a:gd name="T32" fmla="*/ 2147483647 w 114"/>
                <a:gd name="T33" fmla="*/ 2147483647 h 85"/>
                <a:gd name="T34" fmla="*/ 2147483647 w 114"/>
                <a:gd name="T35" fmla="*/ 2147483647 h 85"/>
                <a:gd name="T36" fmla="*/ 2147483647 w 114"/>
                <a:gd name="T37" fmla="*/ 2147483647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85"/>
                <a:gd name="T59" fmla="*/ 114 w 114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07" name="Freeform 305"/>
            <p:cNvSpPr>
              <a:spLocks/>
            </p:cNvSpPr>
            <p:nvPr/>
          </p:nvSpPr>
          <p:spPr bwMode="auto">
            <a:xfrm>
              <a:off x="4081463" y="3963988"/>
              <a:ext cx="298450" cy="319087"/>
            </a:xfrm>
            <a:custGeom>
              <a:avLst/>
              <a:gdLst>
                <a:gd name="T0" fmla="*/ 2147483647 w 38"/>
                <a:gd name="T1" fmla="*/ 2147483647 h 41"/>
                <a:gd name="T2" fmla="*/ 2147483647 w 38"/>
                <a:gd name="T3" fmla="*/ 2147483647 h 41"/>
                <a:gd name="T4" fmla="*/ 2147483647 w 38"/>
                <a:gd name="T5" fmla="*/ 2147483647 h 41"/>
                <a:gd name="T6" fmla="*/ 2147483647 w 38"/>
                <a:gd name="T7" fmla="*/ 2147483647 h 41"/>
                <a:gd name="T8" fmla="*/ 2147483647 w 38"/>
                <a:gd name="T9" fmla="*/ 2147483647 h 41"/>
                <a:gd name="T10" fmla="*/ 2147483647 w 38"/>
                <a:gd name="T11" fmla="*/ 2147483647 h 41"/>
                <a:gd name="T12" fmla="*/ 2147483647 w 38"/>
                <a:gd name="T13" fmla="*/ 2147483647 h 41"/>
                <a:gd name="T14" fmla="*/ 2147483647 w 38"/>
                <a:gd name="T15" fmla="*/ 2147483647 h 41"/>
                <a:gd name="T16" fmla="*/ 2147483647 w 38"/>
                <a:gd name="T17" fmla="*/ 2147483647 h 41"/>
                <a:gd name="T18" fmla="*/ 2147483647 w 38"/>
                <a:gd name="T19" fmla="*/ 2147483647 h 41"/>
                <a:gd name="T20" fmla="*/ 2147483647 w 38"/>
                <a:gd name="T21" fmla="*/ 2147483647 h 41"/>
                <a:gd name="T22" fmla="*/ 2147483647 w 38"/>
                <a:gd name="T23" fmla="*/ 2147483647 h 41"/>
                <a:gd name="T24" fmla="*/ 2147483647 w 38"/>
                <a:gd name="T25" fmla="*/ 2147483647 h 41"/>
                <a:gd name="T26" fmla="*/ 2147483647 w 38"/>
                <a:gd name="T27" fmla="*/ 0 h 41"/>
                <a:gd name="T28" fmla="*/ 2147483647 w 38"/>
                <a:gd name="T29" fmla="*/ 2147483647 h 41"/>
                <a:gd name="T30" fmla="*/ 2147483647 w 38"/>
                <a:gd name="T31" fmla="*/ 2147483647 h 41"/>
                <a:gd name="T32" fmla="*/ 2147483647 w 38"/>
                <a:gd name="T33" fmla="*/ 2147483647 h 41"/>
                <a:gd name="T34" fmla="*/ 2147483647 w 38"/>
                <a:gd name="T35" fmla="*/ 2147483647 h 41"/>
                <a:gd name="T36" fmla="*/ 2147483647 w 38"/>
                <a:gd name="T37" fmla="*/ 2147483647 h 41"/>
                <a:gd name="T38" fmla="*/ 2147483647 w 38"/>
                <a:gd name="T39" fmla="*/ 2147483647 h 41"/>
                <a:gd name="T40" fmla="*/ 0 w 38"/>
                <a:gd name="T41" fmla="*/ 2147483647 h 41"/>
                <a:gd name="T42" fmla="*/ 2147483647 w 38"/>
                <a:gd name="T43" fmla="*/ 2147483647 h 41"/>
                <a:gd name="T44" fmla="*/ 2147483647 w 38"/>
                <a:gd name="T45" fmla="*/ 2147483647 h 41"/>
                <a:gd name="T46" fmla="*/ 2147483647 w 38"/>
                <a:gd name="T47" fmla="*/ 2147483647 h 41"/>
                <a:gd name="T48" fmla="*/ 2147483647 w 38"/>
                <a:gd name="T49" fmla="*/ 2147483647 h 41"/>
                <a:gd name="T50" fmla="*/ 2147483647 w 38"/>
                <a:gd name="T51" fmla="*/ 214748364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41"/>
                <a:gd name="T80" fmla="*/ 38 w 38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08" name="Freeform 306"/>
            <p:cNvSpPr>
              <a:spLocks/>
            </p:cNvSpPr>
            <p:nvPr/>
          </p:nvSpPr>
          <p:spPr bwMode="auto">
            <a:xfrm>
              <a:off x="5108575" y="3830638"/>
              <a:ext cx="282575" cy="273050"/>
            </a:xfrm>
            <a:custGeom>
              <a:avLst/>
              <a:gdLst>
                <a:gd name="T0" fmla="*/ 0 w 36"/>
                <a:gd name="T1" fmla="*/ 2147483647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2147483647 w 36"/>
                <a:gd name="T9" fmla="*/ 2147483647 h 35"/>
                <a:gd name="T10" fmla="*/ 2147483647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0 h 35"/>
                <a:gd name="T42" fmla="*/ 2147483647 w 36"/>
                <a:gd name="T43" fmla="*/ 0 h 35"/>
                <a:gd name="T44" fmla="*/ 2147483647 w 36"/>
                <a:gd name="T45" fmla="*/ 2147483647 h 35"/>
                <a:gd name="T46" fmla="*/ 0 w 36"/>
                <a:gd name="T47" fmla="*/ 214748364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5"/>
                <a:gd name="T74" fmla="*/ 36 w 36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09" name="Freeform 307"/>
            <p:cNvSpPr>
              <a:spLocks/>
            </p:cNvSpPr>
            <p:nvPr/>
          </p:nvSpPr>
          <p:spPr bwMode="auto">
            <a:xfrm>
              <a:off x="4722813" y="3783013"/>
              <a:ext cx="409575" cy="388937"/>
            </a:xfrm>
            <a:custGeom>
              <a:avLst/>
              <a:gdLst>
                <a:gd name="T0" fmla="*/ 2147483647 w 52"/>
                <a:gd name="T1" fmla="*/ 2147483647 h 50"/>
                <a:gd name="T2" fmla="*/ 2147483647 w 52"/>
                <a:gd name="T3" fmla="*/ 2147483647 h 50"/>
                <a:gd name="T4" fmla="*/ 2147483647 w 52"/>
                <a:gd name="T5" fmla="*/ 2147483647 h 50"/>
                <a:gd name="T6" fmla="*/ 0 w 52"/>
                <a:gd name="T7" fmla="*/ 2147483647 h 50"/>
                <a:gd name="T8" fmla="*/ 0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2147483647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2147483647 w 52"/>
                <a:gd name="T33" fmla="*/ 2147483647 h 50"/>
                <a:gd name="T34" fmla="*/ 2147483647 w 52"/>
                <a:gd name="T35" fmla="*/ 2147483647 h 50"/>
                <a:gd name="T36" fmla="*/ 2147483647 w 52"/>
                <a:gd name="T37" fmla="*/ 2147483647 h 50"/>
                <a:gd name="T38" fmla="*/ 2147483647 w 52"/>
                <a:gd name="T39" fmla="*/ 2147483647 h 50"/>
                <a:gd name="T40" fmla="*/ 2147483647 w 52"/>
                <a:gd name="T41" fmla="*/ 2147483647 h 50"/>
                <a:gd name="T42" fmla="*/ 2147483647 w 52"/>
                <a:gd name="T43" fmla="*/ 2147483647 h 50"/>
                <a:gd name="T44" fmla="*/ 2147483647 w 52"/>
                <a:gd name="T45" fmla="*/ 2147483647 h 50"/>
                <a:gd name="T46" fmla="*/ 2147483647 w 52"/>
                <a:gd name="T47" fmla="*/ 2147483647 h 50"/>
                <a:gd name="T48" fmla="*/ 2147483647 w 52"/>
                <a:gd name="T49" fmla="*/ 2147483647 h 50"/>
                <a:gd name="T50" fmla="*/ 2147483647 w 52"/>
                <a:gd name="T51" fmla="*/ 2147483647 h 50"/>
                <a:gd name="T52" fmla="*/ 2147483647 w 52"/>
                <a:gd name="T53" fmla="*/ 2147483647 h 50"/>
                <a:gd name="T54" fmla="*/ 2147483647 w 52"/>
                <a:gd name="T55" fmla="*/ 2147483647 h 50"/>
                <a:gd name="T56" fmla="*/ 2147483647 w 52"/>
                <a:gd name="T57" fmla="*/ 2147483647 h 50"/>
                <a:gd name="T58" fmla="*/ 2147483647 w 52"/>
                <a:gd name="T59" fmla="*/ 2147483647 h 50"/>
                <a:gd name="T60" fmla="*/ 2147483647 w 52"/>
                <a:gd name="T61" fmla="*/ 2147483647 h 50"/>
                <a:gd name="T62" fmla="*/ 2147483647 w 52"/>
                <a:gd name="T63" fmla="*/ 2147483647 h 50"/>
                <a:gd name="T64" fmla="*/ 2147483647 w 52"/>
                <a:gd name="T65" fmla="*/ 2147483647 h 50"/>
                <a:gd name="T66" fmla="*/ 2147483647 w 52"/>
                <a:gd name="T67" fmla="*/ 0 h 50"/>
                <a:gd name="T68" fmla="*/ 2147483647 w 52"/>
                <a:gd name="T69" fmla="*/ 2147483647 h 50"/>
                <a:gd name="T70" fmla="*/ 2147483647 w 52"/>
                <a:gd name="T71" fmla="*/ 2147483647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50"/>
                <a:gd name="T110" fmla="*/ 52 w 52"/>
                <a:gd name="T111" fmla="*/ 50 h 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10" name="Freeform 308"/>
            <p:cNvSpPr>
              <a:spLocks/>
            </p:cNvSpPr>
            <p:nvPr/>
          </p:nvSpPr>
          <p:spPr bwMode="auto">
            <a:xfrm>
              <a:off x="4683125" y="3667125"/>
              <a:ext cx="103188" cy="193675"/>
            </a:xfrm>
            <a:custGeom>
              <a:avLst/>
              <a:gdLst>
                <a:gd name="T0" fmla="*/ 2147483647 w 78"/>
                <a:gd name="T1" fmla="*/ 2147483647 h 150"/>
                <a:gd name="T2" fmla="*/ 2147483647 w 78"/>
                <a:gd name="T3" fmla="*/ 2147483647 h 150"/>
                <a:gd name="T4" fmla="*/ 2147483647 w 78"/>
                <a:gd name="T5" fmla="*/ 2147483647 h 150"/>
                <a:gd name="T6" fmla="*/ 0 w 78"/>
                <a:gd name="T7" fmla="*/ 2147483647 h 150"/>
                <a:gd name="T8" fmla="*/ 0 w 78"/>
                <a:gd name="T9" fmla="*/ 2147483647 h 150"/>
                <a:gd name="T10" fmla="*/ 2147483647 w 78"/>
                <a:gd name="T11" fmla="*/ 2147483647 h 150"/>
                <a:gd name="T12" fmla="*/ 2147483647 w 78"/>
                <a:gd name="T13" fmla="*/ 2147483647 h 150"/>
                <a:gd name="T14" fmla="*/ 2147483647 w 78"/>
                <a:gd name="T15" fmla="*/ 2147483647 h 150"/>
                <a:gd name="T16" fmla="*/ 2147483647 w 78"/>
                <a:gd name="T17" fmla="*/ 2147483647 h 150"/>
                <a:gd name="T18" fmla="*/ 2147483647 w 78"/>
                <a:gd name="T19" fmla="*/ 2147483647 h 150"/>
                <a:gd name="T20" fmla="*/ 2147483647 w 78"/>
                <a:gd name="T21" fmla="*/ 2147483647 h 150"/>
                <a:gd name="T22" fmla="*/ 2147483647 w 78"/>
                <a:gd name="T23" fmla="*/ 2147483647 h 150"/>
                <a:gd name="T24" fmla="*/ 2147483647 w 78"/>
                <a:gd name="T25" fmla="*/ 2147483647 h 150"/>
                <a:gd name="T26" fmla="*/ 2147483647 w 78"/>
                <a:gd name="T27" fmla="*/ 2147483647 h 150"/>
                <a:gd name="T28" fmla="*/ 2147483647 w 78"/>
                <a:gd name="T29" fmla="*/ 2147483647 h 150"/>
                <a:gd name="T30" fmla="*/ 2147483647 w 78"/>
                <a:gd name="T31" fmla="*/ 2147483647 h 150"/>
                <a:gd name="T32" fmla="*/ 2147483647 w 78"/>
                <a:gd name="T33" fmla="*/ 2147483647 h 150"/>
                <a:gd name="T34" fmla="*/ 2147483647 w 78"/>
                <a:gd name="T35" fmla="*/ 2147483647 h 150"/>
                <a:gd name="T36" fmla="*/ 2147483647 w 78"/>
                <a:gd name="T37" fmla="*/ 0 h 150"/>
                <a:gd name="T38" fmla="*/ 2147483647 w 78"/>
                <a:gd name="T39" fmla="*/ 0 h 150"/>
                <a:gd name="T40" fmla="*/ 2147483647 w 78"/>
                <a:gd name="T41" fmla="*/ 2147483647 h 150"/>
                <a:gd name="T42" fmla="*/ 2147483647 w 78"/>
                <a:gd name="T43" fmla="*/ 2147483647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50"/>
                <a:gd name="T68" fmla="*/ 78 w 78"/>
                <a:gd name="T69" fmla="*/ 150 h 1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11" name="Freeform 309"/>
            <p:cNvSpPr>
              <a:spLocks/>
            </p:cNvSpPr>
            <p:nvPr/>
          </p:nvSpPr>
          <p:spPr bwMode="auto">
            <a:xfrm>
              <a:off x="4176713" y="3713163"/>
              <a:ext cx="296862" cy="227012"/>
            </a:xfrm>
            <a:custGeom>
              <a:avLst/>
              <a:gdLst>
                <a:gd name="T0" fmla="*/ 2147483647 w 228"/>
                <a:gd name="T1" fmla="*/ 2147483647 h 174"/>
                <a:gd name="T2" fmla="*/ 2147483647 w 228"/>
                <a:gd name="T3" fmla="*/ 2147483647 h 174"/>
                <a:gd name="T4" fmla="*/ 2147483647 w 228"/>
                <a:gd name="T5" fmla="*/ 2147483647 h 174"/>
                <a:gd name="T6" fmla="*/ 2147483647 w 228"/>
                <a:gd name="T7" fmla="*/ 2147483647 h 174"/>
                <a:gd name="T8" fmla="*/ 2147483647 w 228"/>
                <a:gd name="T9" fmla="*/ 2147483647 h 174"/>
                <a:gd name="T10" fmla="*/ 2147483647 w 228"/>
                <a:gd name="T11" fmla="*/ 2147483647 h 174"/>
                <a:gd name="T12" fmla="*/ 2147483647 w 228"/>
                <a:gd name="T13" fmla="*/ 2147483647 h 174"/>
                <a:gd name="T14" fmla="*/ 2147483647 w 228"/>
                <a:gd name="T15" fmla="*/ 2147483647 h 174"/>
                <a:gd name="T16" fmla="*/ 2147483647 w 228"/>
                <a:gd name="T17" fmla="*/ 2147483647 h 174"/>
                <a:gd name="T18" fmla="*/ 2147483647 w 228"/>
                <a:gd name="T19" fmla="*/ 2147483647 h 174"/>
                <a:gd name="T20" fmla="*/ 2147483647 w 228"/>
                <a:gd name="T21" fmla="*/ 2147483647 h 174"/>
                <a:gd name="T22" fmla="*/ 2147483647 w 228"/>
                <a:gd name="T23" fmla="*/ 2147483647 h 174"/>
                <a:gd name="T24" fmla="*/ 2147483647 w 228"/>
                <a:gd name="T25" fmla="*/ 2147483647 h 174"/>
                <a:gd name="T26" fmla="*/ 2147483647 w 228"/>
                <a:gd name="T27" fmla="*/ 0 h 174"/>
                <a:gd name="T28" fmla="*/ 2147483647 w 228"/>
                <a:gd name="T29" fmla="*/ 2147483647 h 174"/>
                <a:gd name="T30" fmla="*/ 2147483647 w 228"/>
                <a:gd name="T31" fmla="*/ 2147483647 h 174"/>
                <a:gd name="T32" fmla="*/ 2147483647 w 228"/>
                <a:gd name="T33" fmla="*/ 2147483647 h 174"/>
                <a:gd name="T34" fmla="*/ 2147483647 w 228"/>
                <a:gd name="T35" fmla="*/ 2147483647 h 174"/>
                <a:gd name="T36" fmla="*/ 2147483647 w 228"/>
                <a:gd name="T37" fmla="*/ 2147483647 h 174"/>
                <a:gd name="T38" fmla="*/ 0 w 228"/>
                <a:gd name="T39" fmla="*/ 2147483647 h 174"/>
                <a:gd name="T40" fmla="*/ 2147483647 w 228"/>
                <a:gd name="T41" fmla="*/ 2147483647 h 174"/>
                <a:gd name="T42" fmla="*/ 2147483647 w 228"/>
                <a:gd name="T43" fmla="*/ 2147483647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8"/>
                <a:gd name="T67" fmla="*/ 0 h 174"/>
                <a:gd name="T68" fmla="*/ 228 w 228"/>
                <a:gd name="T69" fmla="*/ 174 h 1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12" name="Freeform 310"/>
            <p:cNvSpPr>
              <a:spLocks/>
            </p:cNvSpPr>
            <p:nvPr/>
          </p:nvSpPr>
          <p:spPr bwMode="auto">
            <a:xfrm>
              <a:off x="4087813" y="3940175"/>
              <a:ext cx="204787" cy="177800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2147483647 h 23"/>
                <a:gd name="T6" fmla="*/ 2147483647 w 26"/>
                <a:gd name="T7" fmla="*/ 2147483647 h 23"/>
                <a:gd name="T8" fmla="*/ 2147483647 w 26"/>
                <a:gd name="T9" fmla="*/ 2147483647 h 23"/>
                <a:gd name="T10" fmla="*/ 2147483647 w 26"/>
                <a:gd name="T11" fmla="*/ 2147483647 h 23"/>
                <a:gd name="T12" fmla="*/ 2147483647 w 26"/>
                <a:gd name="T13" fmla="*/ 0 h 23"/>
                <a:gd name="T14" fmla="*/ 2147483647 w 26"/>
                <a:gd name="T15" fmla="*/ 0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0 w 26"/>
                <a:gd name="T21" fmla="*/ 2147483647 h 23"/>
                <a:gd name="T22" fmla="*/ 2147483647 w 26"/>
                <a:gd name="T23" fmla="*/ 2147483647 h 23"/>
                <a:gd name="T24" fmla="*/ 2147483647 w 2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23"/>
                <a:gd name="T41" fmla="*/ 26 w 26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13" name="Freeform 311"/>
            <p:cNvSpPr>
              <a:spLocks/>
            </p:cNvSpPr>
            <p:nvPr/>
          </p:nvSpPr>
          <p:spPr bwMode="auto">
            <a:xfrm>
              <a:off x="4097338" y="4337050"/>
              <a:ext cx="61912" cy="47625"/>
            </a:xfrm>
            <a:custGeom>
              <a:avLst/>
              <a:gdLst>
                <a:gd name="T0" fmla="*/ 2147483647 w 48"/>
                <a:gd name="T1" fmla="*/ 2147483647 h 36"/>
                <a:gd name="T2" fmla="*/ 2147483647 w 48"/>
                <a:gd name="T3" fmla="*/ 2147483647 h 36"/>
                <a:gd name="T4" fmla="*/ 2147483647 w 48"/>
                <a:gd name="T5" fmla="*/ 0 h 36"/>
                <a:gd name="T6" fmla="*/ 2147483647 w 48"/>
                <a:gd name="T7" fmla="*/ 0 h 36"/>
                <a:gd name="T8" fmla="*/ 2147483647 w 48"/>
                <a:gd name="T9" fmla="*/ 2147483647 h 36"/>
                <a:gd name="T10" fmla="*/ 0 w 48"/>
                <a:gd name="T11" fmla="*/ 2147483647 h 36"/>
                <a:gd name="T12" fmla="*/ 2147483647 w 48"/>
                <a:gd name="T13" fmla="*/ 2147483647 h 36"/>
                <a:gd name="T14" fmla="*/ 2147483647 w 48"/>
                <a:gd name="T15" fmla="*/ 2147483647 h 36"/>
                <a:gd name="T16" fmla="*/ 2147483647 w 48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6"/>
                <a:gd name="T29" fmla="*/ 48 w 48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14" name="Freeform 312"/>
            <p:cNvSpPr>
              <a:spLocks/>
            </p:cNvSpPr>
            <p:nvPr/>
          </p:nvSpPr>
          <p:spPr bwMode="auto">
            <a:xfrm>
              <a:off x="5046663" y="4065588"/>
              <a:ext cx="406400" cy="498475"/>
            </a:xfrm>
            <a:custGeom>
              <a:avLst/>
              <a:gdLst>
                <a:gd name="T0" fmla="*/ 2147483647 w 52"/>
                <a:gd name="T1" fmla="*/ 2147483647 h 64"/>
                <a:gd name="T2" fmla="*/ 2147483647 w 52"/>
                <a:gd name="T3" fmla="*/ 2147483647 h 64"/>
                <a:gd name="T4" fmla="*/ 2147483647 w 52"/>
                <a:gd name="T5" fmla="*/ 2147483647 h 64"/>
                <a:gd name="T6" fmla="*/ 2147483647 w 52"/>
                <a:gd name="T7" fmla="*/ 2147483647 h 64"/>
                <a:gd name="T8" fmla="*/ 2147483647 w 52"/>
                <a:gd name="T9" fmla="*/ 2147483647 h 64"/>
                <a:gd name="T10" fmla="*/ 2147483647 w 52"/>
                <a:gd name="T11" fmla="*/ 2147483647 h 64"/>
                <a:gd name="T12" fmla="*/ 2147483647 w 52"/>
                <a:gd name="T13" fmla="*/ 2147483647 h 64"/>
                <a:gd name="T14" fmla="*/ 2147483647 w 52"/>
                <a:gd name="T15" fmla="*/ 2147483647 h 64"/>
                <a:gd name="T16" fmla="*/ 2147483647 w 52"/>
                <a:gd name="T17" fmla="*/ 2147483647 h 64"/>
                <a:gd name="T18" fmla="*/ 0 w 52"/>
                <a:gd name="T19" fmla="*/ 2147483647 h 64"/>
                <a:gd name="T20" fmla="*/ 2147483647 w 52"/>
                <a:gd name="T21" fmla="*/ 2147483647 h 64"/>
                <a:gd name="T22" fmla="*/ 2147483647 w 52"/>
                <a:gd name="T23" fmla="*/ 2147483647 h 64"/>
                <a:gd name="T24" fmla="*/ 2147483647 w 52"/>
                <a:gd name="T25" fmla="*/ 2147483647 h 64"/>
                <a:gd name="T26" fmla="*/ 2147483647 w 52"/>
                <a:gd name="T27" fmla="*/ 2147483647 h 64"/>
                <a:gd name="T28" fmla="*/ 2147483647 w 52"/>
                <a:gd name="T29" fmla="*/ 2147483647 h 64"/>
                <a:gd name="T30" fmla="*/ 2147483647 w 52"/>
                <a:gd name="T31" fmla="*/ 2147483647 h 64"/>
                <a:gd name="T32" fmla="*/ 2147483647 w 52"/>
                <a:gd name="T33" fmla="*/ 2147483647 h 64"/>
                <a:gd name="T34" fmla="*/ 2147483647 w 52"/>
                <a:gd name="T35" fmla="*/ 2147483647 h 64"/>
                <a:gd name="T36" fmla="*/ 2147483647 w 52"/>
                <a:gd name="T37" fmla="*/ 2147483647 h 64"/>
                <a:gd name="T38" fmla="*/ 2147483647 w 52"/>
                <a:gd name="T39" fmla="*/ 2147483647 h 64"/>
                <a:gd name="T40" fmla="*/ 2147483647 w 52"/>
                <a:gd name="T41" fmla="*/ 2147483647 h 64"/>
                <a:gd name="T42" fmla="*/ 2147483647 w 52"/>
                <a:gd name="T43" fmla="*/ 2147483647 h 64"/>
                <a:gd name="T44" fmla="*/ 2147483647 w 52"/>
                <a:gd name="T45" fmla="*/ 2147483647 h 64"/>
                <a:gd name="T46" fmla="*/ 2147483647 w 52"/>
                <a:gd name="T47" fmla="*/ 2147483647 h 64"/>
                <a:gd name="T48" fmla="*/ 2147483647 w 52"/>
                <a:gd name="T49" fmla="*/ 2147483647 h 64"/>
                <a:gd name="T50" fmla="*/ 2147483647 w 52"/>
                <a:gd name="T51" fmla="*/ 2147483647 h 64"/>
                <a:gd name="T52" fmla="*/ 2147483647 w 52"/>
                <a:gd name="T53" fmla="*/ 2147483647 h 64"/>
                <a:gd name="T54" fmla="*/ 2147483647 w 52"/>
                <a:gd name="T55" fmla="*/ 2147483647 h 64"/>
                <a:gd name="T56" fmla="*/ 2147483647 w 52"/>
                <a:gd name="T57" fmla="*/ 2147483647 h 64"/>
                <a:gd name="T58" fmla="*/ 2147483647 w 52"/>
                <a:gd name="T59" fmla="*/ 2147483647 h 64"/>
                <a:gd name="T60" fmla="*/ 2147483647 w 52"/>
                <a:gd name="T61" fmla="*/ 2147483647 h 64"/>
                <a:gd name="T62" fmla="*/ 2147483647 w 52"/>
                <a:gd name="T63" fmla="*/ 2147483647 h 64"/>
                <a:gd name="T64" fmla="*/ 2147483647 w 52"/>
                <a:gd name="T65" fmla="*/ 2147483647 h 64"/>
                <a:gd name="T66" fmla="*/ 2147483647 w 52"/>
                <a:gd name="T67" fmla="*/ 2147483647 h 64"/>
                <a:gd name="T68" fmla="*/ 2147483647 w 52"/>
                <a:gd name="T69" fmla="*/ 2147483647 h 64"/>
                <a:gd name="T70" fmla="*/ 2147483647 w 52"/>
                <a:gd name="T71" fmla="*/ 0 h 64"/>
                <a:gd name="T72" fmla="*/ 2147483647 w 52"/>
                <a:gd name="T73" fmla="*/ 2147483647 h 64"/>
                <a:gd name="T74" fmla="*/ 2147483647 w 52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64"/>
                <a:gd name="T116" fmla="*/ 52 w 52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15" name="Freeform 313"/>
            <p:cNvSpPr>
              <a:spLocks/>
            </p:cNvSpPr>
            <p:nvPr/>
          </p:nvSpPr>
          <p:spPr bwMode="auto">
            <a:xfrm>
              <a:off x="4292600" y="4392613"/>
              <a:ext cx="149225" cy="147637"/>
            </a:xfrm>
            <a:custGeom>
              <a:avLst/>
              <a:gdLst>
                <a:gd name="T0" fmla="*/ 2147483647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2147483647 w 19"/>
                <a:gd name="T11" fmla="*/ 2147483647 h 19"/>
                <a:gd name="T12" fmla="*/ 2147483647 w 19"/>
                <a:gd name="T13" fmla="*/ 0 h 19"/>
                <a:gd name="T14" fmla="*/ 2147483647 w 19"/>
                <a:gd name="T15" fmla="*/ 0 h 19"/>
                <a:gd name="T16" fmla="*/ 2147483647 w 19"/>
                <a:gd name="T17" fmla="*/ 0 h 19"/>
                <a:gd name="T18" fmla="*/ 2147483647 w 19"/>
                <a:gd name="T19" fmla="*/ 2147483647 h 19"/>
                <a:gd name="T20" fmla="*/ 2147483647 w 19"/>
                <a:gd name="T21" fmla="*/ 2147483647 h 19"/>
                <a:gd name="T22" fmla="*/ 2147483647 w 19"/>
                <a:gd name="T23" fmla="*/ 2147483647 h 19"/>
                <a:gd name="T24" fmla="*/ 2147483647 w 19"/>
                <a:gd name="T25" fmla="*/ 2147483647 h 19"/>
                <a:gd name="T26" fmla="*/ 0 w 19"/>
                <a:gd name="T27" fmla="*/ 2147483647 h 19"/>
                <a:gd name="T28" fmla="*/ 2147483647 w 19"/>
                <a:gd name="T29" fmla="*/ 2147483647 h 19"/>
                <a:gd name="T30" fmla="*/ 2147483647 w 19"/>
                <a:gd name="T31" fmla="*/ 2147483647 h 19"/>
                <a:gd name="T32" fmla="*/ 2147483647 w 19"/>
                <a:gd name="T33" fmla="*/ 2147483647 h 19"/>
                <a:gd name="T34" fmla="*/ 2147483647 w 19"/>
                <a:gd name="T35" fmla="*/ 2147483647 h 19"/>
                <a:gd name="T36" fmla="*/ 2147483647 w 19"/>
                <a:gd name="T37" fmla="*/ 2147483647 h 19"/>
                <a:gd name="T38" fmla="*/ 2147483647 w 19"/>
                <a:gd name="T39" fmla="*/ 2147483647 h 19"/>
                <a:gd name="T40" fmla="*/ 2147483647 w 19"/>
                <a:gd name="T41" fmla="*/ 2147483647 h 19"/>
                <a:gd name="T42" fmla="*/ 2147483647 w 19"/>
                <a:gd name="T43" fmla="*/ 2147483647 h 19"/>
                <a:gd name="T44" fmla="*/ 2147483647 w 19"/>
                <a:gd name="T45" fmla="*/ 2147483647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19"/>
                <a:gd name="T71" fmla="*/ 19 w 19"/>
                <a:gd name="T72" fmla="*/ 19 h 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16" name="Freeform 314"/>
            <p:cNvSpPr>
              <a:spLocks/>
            </p:cNvSpPr>
            <p:nvPr/>
          </p:nvSpPr>
          <p:spPr bwMode="auto">
            <a:xfrm>
              <a:off x="4216400" y="4448175"/>
              <a:ext cx="106363" cy="92075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0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0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2"/>
                <a:gd name="T44" fmla="*/ 14 w 1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17" name="Freeform 315"/>
            <p:cNvSpPr>
              <a:spLocks/>
            </p:cNvSpPr>
            <p:nvPr/>
          </p:nvSpPr>
          <p:spPr bwMode="auto">
            <a:xfrm>
              <a:off x="4167188" y="4416425"/>
              <a:ext cx="79375" cy="69850"/>
            </a:xfrm>
            <a:custGeom>
              <a:avLst/>
              <a:gdLst>
                <a:gd name="T0" fmla="*/ 2147483647 w 60"/>
                <a:gd name="T1" fmla="*/ 2147483647 h 54"/>
                <a:gd name="T2" fmla="*/ 2147483647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0 h 54"/>
                <a:gd name="T8" fmla="*/ 2147483647 w 60"/>
                <a:gd name="T9" fmla="*/ 0 h 54"/>
                <a:gd name="T10" fmla="*/ 2147483647 w 60"/>
                <a:gd name="T11" fmla="*/ 2147483647 h 54"/>
                <a:gd name="T12" fmla="*/ 0 w 60"/>
                <a:gd name="T13" fmla="*/ 2147483647 h 54"/>
                <a:gd name="T14" fmla="*/ 2147483647 w 60"/>
                <a:gd name="T15" fmla="*/ 2147483647 h 54"/>
                <a:gd name="T16" fmla="*/ 2147483647 w 60"/>
                <a:gd name="T17" fmla="*/ 2147483647 h 54"/>
                <a:gd name="T18" fmla="*/ 2147483647 w 60"/>
                <a:gd name="T19" fmla="*/ 2147483647 h 54"/>
                <a:gd name="T20" fmla="*/ 2147483647 w 6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54"/>
                <a:gd name="T35" fmla="*/ 60 w 60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18" name="Rectangle 316"/>
            <p:cNvSpPr>
              <a:spLocks noChangeArrowheads="1"/>
            </p:cNvSpPr>
            <p:nvPr/>
          </p:nvSpPr>
          <p:spPr bwMode="auto">
            <a:xfrm>
              <a:off x="4283075" y="3940175"/>
              <a:ext cx="9525" cy="238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4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5419" name="Freeform 317"/>
            <p:cNvSpPr>
              <a:spLocks/>
            </p:cNvSpPr>
            <p:nvPr/>
          </p:nvSpPr>
          <p:spPr bwMode="auto">
            <a:xfrm>
              <a:off x="4283075" y="3667125"/>
              <a:ext cx="512763" cy="504825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90"/>
                <a:gd name="T131" fmla="*/ 390 w 39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20" name="Freeform 318"/>
            <p:cNvSpPr>
              <a:spLocks/>
            </p:cNvSpPr>
            <p:nvPr/>
          </p:nvSpPr>
          <p:spPr bwMode="auto">
            <a:xfrm>
              <a:off x="4283075" y="3667125"/>
              <a:ext cx="512763" cy="504825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90"/>
                <a:gd name="T131" fmla="*/ 390 w 39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21" name="Freeform 319"/>
            <p:cNvSpPr>
              <a:spLocks/>
            </p:cNvSpPr>
            <p:nvPr/>
          </p:nvSpPr>
          <p:spPr bwMode="auto">
            <a:xfrm>
              <a:off x="4322763" y="3629025"/>
              <a:ext cx="9525" cy="4763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0 h 6"/>
                <a:gd name="T4" fmla="*/ 0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22" name="Freeform 320"/>
            <p:cNvSpPr>
              <a:spLocks/>
            </p:cNvSpPr>
            <p:nvPr/>
          </p:nvSpPr>
          <p:spPr bwMode="auto">
            <a:xfrm>
              <a:off x="4340225" y="3517900"/>
              <a:ext cx="7938" cy="7938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2147483647 w 6"/>
                <a:gd name="T5" fmla="*/ 2147483647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23" name="Freeform 321"/>
            <p:cNvSpPr>
              <a:spLocks/>
            </p:cNvSpPr>
            <p:nvPr/>
          </p:nvSpPr>
          <p:spPr bwMode="auto">
            <a:xfrm>
              <a:off x="4268788" y="3452813"/>
              <a:ext cx="307975" cy="236537"/>
            </a:xfrm>
            <a:custGeom>
              <a:avLst/>
              <a:gdLst>
                <a:gd name="T0" fmla="*/ 2147483647 w 39"/>
                <a:gd name="T1" fmla="*/ 2147483647 h 30"/>
                <a:gd name="T2" fmla="*/ 2147483647 w 39"/>
                <a:gd name="T3" fmla="*/ 2147483647 h 30"/>
                <a:gd name="T4" fmla="*/ 2147483647 w 39"/>
                <a:gd name="T5" fmla="*/ 2147483647 h 30"/>
                <a:gd name="T6" fmla="*/ 2147483647 w 39"/>
                <a:gd name="T7" fmla="*/ 2147483647 h 30"/>
                <a:gd name="T8" fmla="*/ 2147483647 w 39"/>
                <a:gd name="T9" fmla="*/ 2147483647 h 30"/>
                <a:gd name="T10" fmla="*/ 2147483647 w 39"/>
                <a:gd name="T11" fmla="*/ 2147483647 h 30"/>
                <a:gd name="T12" fmla="*/ 2147483647 w 39"/>
                <a:gd name="T13" fmla="*/ 0 h 30"/>
                <a:gd name="T14" fmla="*/ 2147483647 w 39"/>
                <a:gd name="T15" fmla="*/ 2147483647 h 30"/>
                <a:gd name="T16" fmla="*/ 2147483647 w 39"/>
                <a:gd name="T17" fmla="*/ 0 h 30"/>
                <a:gd name="T18" fmla="*/ 2147483647 w 39"/>
                <a:gd name="T19" fmla="*/ 2147483647 h 30"/>
                <a:gd name="T20" fmla="*/ 0 w 39"/>
                <a:gd name="T21" fmla="*/ 2147483647 h 30"/>
                <a:gd name="T22" fmla="*/ 2147483647 w 39"/>
                <a:gd name="T23" fmla="*/ 2147483647 h 30"/>
                <a:gd name="T24" fmla="*/ 2147483647 w 39"/>
                <a:gd name="T25" fmla="*/ 2147483647 h 30"/>
                <a:gd name="T26" fmla="*/ 2147483647 w 39"/>
                <a:gd name="T27" fmla="*/ 2147483647 h 30"/>
                <a:gd name="T28" fmla="*/ 2147483647 w 39"/>
                <a:gd name="T29" fmla="*/ 2147483647 h 30"/>
                <a:gd name="T30" fmla="*/ 2147483647 w 39"/>
                <a:gd name="T31" fmla="*/ 2147483647 h 30"/>
                <a:gd name="T32" fmla="*/ 2147483647 w 39"/>
                <a:gd name="T33" fmla="*/ 2147483647 h 30"/>
                <a:gd name="T34" fmla="*/ 2147483647 w 39"/>
                <a:gd name="T35" fmla="*/ 2147483647 h 30"/>
                <a:gd name="T36" fmla="*/ 2147483647 w 39"/>
                <a:gd name="T37" fmla="*/ 2147483647 h 30"/>
                <a:gd name="T38" fmla="*/ 2147483647 w 39"/>
                <a:gd name="T39" fmla="*/ 2147483647 h 30"/>
                <a:gd name="T40" fmla="*/ 2147483647 w 39"/>
                <a:gd name="T41" fmla="*/ 2147483647 h 30"/>
                <a:gd name="T42" fmla="*/ 2147483647 w 39"/>
                <a:gd name="T43" fmla="*/ 2147483647 h 30"/>
                <a:gd name="T44" fmla="*/ 2147483647 w 39"/>
                <a:gd name="T45" fmla="*/ 2147483647 h 30"/>
                <a:gd name="T46" fmla="*/ 2147483647 w 39"/>
                <a:gd name="T47" fmla="*/ 2147483647 h 30"/>
                <a:gd name="T48" fmla="*/ 2147483647 w 39"/>
                <a:gd name="T49" fmla="*/ 2147483647 h 30"/>
                <a:gd name="T50" fmla="*/ 2147483647 w 39"/>
                <a:gd name="T51" fmla="*/ 2147483647 h 30"/>
                <a:gd name="T52" fmla="*/ 2147483647 w 39"/>
                <a:gd name="T53" fmla="*/ 2147483647 h 30"/>
                <a:gd name="T54" fmla="*/ 2147483647 w 39"/>
                <a:gd name="T55" fmla="*/ 2147483647 h 30"/>
                <a:gd name="T56" fmla="*/ 2147483647 w 39"/>
                <a:gd name="T57" fmla="*/ 2147483647 h 30"/>
                <a:gd name="T58" fmla="*/ 2147483647 w 39"/>
                <a:gd name="T59" fmla="*/ 2147483647 h 30"/>
                <a:gd name="T60" fmla="*/ 2147483647 w 39"/>
                <a:gd name="T61" fmla="*/ 2147483647 h 30"/>
                <a:gd name="T62" fmla="*/ 2147483647 w 39"/>
                <a:gd name="T63" fmla="*/ 2147483647 h 30"/>
                <a:gd name="T64" fmla="*/ 2147483647 w 39"/>
                <a:gd name="T65" fmla="*/ 2147483647 h 30"/>
                <a:gd name="T66" fmla="*/ 2147483647 w 39"/>
                <a:gd name="T67" fmla="*/ 2147483647 h 30"/>
                <a:gd name="T68" fmla="*/ 2147483647 w 39"/>
                <a:gd name="T69" fmla="*/ 2147483647 h 30"/>
                <a:gd name="T70" fmla="*/ 2147483647 w 39"/>
                <a:gd name="T71" fmla="*/ 2147483647 h 30"/>
                <a:gd name="T72" fmla="*/ 2147483647 w 39"/>
                <a:gd name="T73" fmla="*/ 2147483647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30"/>
                <a:gd name="T113" fmla="*/ 39 w 39"/>
                <a:gd name="T114" fmla="*/ 30 h 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30">
                  <a:moveTo>
                    <a:pt x="34" y="5"/>
                  </a:moveTo>
                  <a:cubicBezTo>
                    <a:pt x="34" y="5"/>
                    <a:pt x="33" y="5"/>
                    <a:pt x="32" y="5"/>
                  </a:cubicBezTo>
                  <a:cubicBezTo>
                    <a:pt x="32" y="5"/>
                    <a:pt x="29" y="4"/>
                    <a:pt x="29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3"/>
                    <a:pt x="0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6"/>
                    <a:pt x="37" y="6"/>
                    <a:pt x="37" y="6"/>
                  </a:cubicBezTo>
                  <a:lnTo>
                    <a:pt x="34" y="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24" name="Freeform 322"/>
            <p:cNvSpPr>
              <a:spLocks/>
            </p:cNvSpPr>
            <p:nvPr/>
          </p:nvSpPr>
          <p:spPr bwMode="auto">
            <a:xfrm>
              <a:off x="4268788" y="3500438"/>
              <a:ext cx="79375" cy="166687"/>
            </a:xfrm>
            <a:custGeom>
              <a:avLst/>
              <a:gdLst>
                <a:gd name="T0" fmla="*/ 2147483647 w 60"/>
                <a:gd name="T1" fmla="*/ 2147483647 h 127"/>
                <a:gd name="T2" fmla="*/ 2147483647 w 60"/>
                <a:gd name="T3" fmla="*/ 2147483647 h 127"/>
                <a:gd name="T4" fmla="*/ 2147483647 w 60"/>
                <a:gd name="T5" fmla="*/ 2147483647 h 127"/>
                <a:gd name="T6" fmla="*/ 2147483647 w 60"/>
                <a:gd name="T7" fmla="*/ 2147483647 h 127"/>
                <a:gd name="T8" fmla="*/ 2147483647 w 60"/>
                <a:gd name="T9" fmla="*/ 2147483647 h 127"/>
                <a:gd name="T10" fmla="*/ 2147483647 w 60"/>
                <a:gd name="T11" fmla="*/ 2147483647 h 127"/>
                <a:gd name="T12" fmla="*/ 2147483647 w 60"/>
                <a:gd name="T13" fmla="*/ 2147483647 h 127"/>
                <a:gd name="T14" fmla="*/ 2147483647 w 60"/>
                <a:gd name="T15" fmla="*/ 2147483647 h 127"/>
                <a:gd name="T16" fmla="*/ 2147483647 w 60"/>
                <a:gd name="T17" fmla="*/ 2147483647 h 127"/>
                <a:gd name="T18" fmla="*/ 2147483647 w 60"/>
                <a:gd name="T19" fmla="*/ 2147483647 h 127"/>
                <a:gd name="T20" fmla="*/ 2147483647 w 60"/>
                <a:gd name="T21" fmla="*/ 2147483647 h 127"/>
                <a:gd name="T22" fmla="*/ 2147483647 w 60"/>
                <a:gd name="T23" fmla="*/ 2147483647 h 127"/>
                <a:gd name="T24" fmla="*/ 2147483647 w 60"/>
                <a:gd name="T25" fmla="*/ 0 h 127"/>
                <a:gd name="T26" fmla="*/ 2147483647 w 60"/>
                <a:gd name="T27" fmla="*/ 2147483647 h 127"/>
                <a:gd name="T28" fmla="*/ 2147483647 w 60"/>
                <a:gd name="T29" fmla="*/ 2147483647 h 127"/>
                <a:gd name="T30" fmla="*/ 2147483647 w 60"/>
                <a:gd name="T31" fmla="*/ 2147483647 h 127"/>
                <a:gd name="T32" fmla="*/ 2147483647 w 60"/>
                <a:gd name="T33" fmla="*/ 2147483647 h 127"/>
                <a:gd name="T34" fmla="*/ 2147483647 w 60"/>
                <a:gd name="T35" fmla="*/ 2147483647 h 127"/>
                <a:gd name="T36" fmla="*/ 2147483647 w 60"/>
                <a:gd name="T37" fmla="*/ 2147483647 h 127"/>
                <a:gd name="T38" fmla="*/ 0 w 60"/>
                <a:gd name="T39" fmla="*/ 2147483647 h 127"/>
                <a:gd name="T40" fmla="*/ 2147483647 w 60"/>
                <a:gd name="T41" fmla="*/ 2147483647 h 127"/>
                <a:gd name="T42" fmla="*/ 2147483647 w 60"/>
                <a:gd name="T43" fmla="*/ 2147483647 h 127"/>
                <a:gd name="T44" fmla="*/ 2147483647 w 60"/>
                <a:gd name="T45" fmla="*/ 2147483647 h 127"/>
                <a:gd name="T46" fmla="*/ 2147483647 w 60"/>
                <a:gd name="T47" fmla="*/ 2147483647 h 127"/>
                <a:gd name="T48" fmla="*/ 2147483647 w 60"/>
                <a:gd name="T49" fmla="*/ 2147483647 h 1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127"/>
                <a:gd name="T77" fmla="*/ 60 w 60"/>
                <a:gd name="T78" fmla="*/ 127 h 1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127">
                  <a:moveTo>
                    <a:pt x="42" y="103"/>
                  </a:moveTo>
                  <a:lnTo>
                    <a:pt x="42" y="97"/>
                  </a:lnTo>
                  <a:lnTo>
                    <a:pt x="42" y="85"/>
                  </a:lnTo>
                  <a:lnTo>
                    <a:pt x="48" y="73"/>
                  </a:lnTo>
                  <a:lnTo>
                    <a:pt x="48" y="67"/>
                  </a:lnTo>
                  <a:lnTo>
                    <a:pt x="48" y="49"/>
                  </a:lnTo>
                  <a:lnTo>
                    <a:pt x="54" y="43"/>
                  </a:lnTo>
                  <a:lnTo>
                    <a:pt x="54" y="31"/>
                  </a:lnTo>
                  <a:lnTo>
                    <a:pt x="60" y="19"/>
                  </a:lnTo>
                  <a:lnTo>
                    <a:pt x="54" y="13"/>
                  </a:lnTo>
                  <a:lnTo>
                    <a:pt x="48" y="6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12" y="37"/>
                  </a:lnTo>
                  <a:lnTo>
                    <a:pt x="12" y="61"/>
                  </a:lnTo>
                  <a:lnTo>
                    <a:pt x="0" y="91"/>
                  </a:lnTo>
                  <a:lnTo>
                    <a:pt x="12" y="97"/>
                  </a:lnTo>
                  <a:lnTo>
                    <a:pt x="12" y="127"/>
                  </a:lnTo>
                  <a:lnTo>
                    <a:pt x="36" y="127"/>
                  </a:lnTo>
                  <a:lnTo>
                    <a:pt x="42" y="115"/>
                  </a:lnTo>
                  <a:lnTo>
                    <a:pt x="42" y="10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25" name="Freeform 323"/>
            <p:cNvSpPr>
              <a:spLocks/>
            </p:cNvSpPr>
            <p:nvPr/>
          </p:nvSpPr>
          <p:spPr bwMode="auto">
            <a:xfrm>
              <a:off x="4332288" y="3525838"/>
              <a:ext cx="15875" cy="63500"/>
            </a:xfrm>
            <a:custGeom>
              <a:avLst/>
              <a:gdLst>
                <a:gd name="T0" fmla="*/ 2147483647 w 12"/>
                <a:gd name="T1" fmla="*/ 2147483647 h 48"/>
                <a:gd name="T2" fmla="*/ 0 w 12"/>
                <a:gd name="T3" fmla="*/ 2147483647 h 48"/>
                <a:gd name="T4" fmla="*/ 0 w 12"/>
                <a:gd name="T5" fmla="*/ 2147483647 h 48"/>
                <a:gd name="T6" fmla="*/ 2147483647 w 12"/>
                <a:gd name="T7" fmla="*/ 2147483647 h 48"/>
                <a:gd name="T8" fmla="*/ 2147483647 w 12"/>
                <a:gd name="T9" fmla="*/ 0 h 48"/>
                <a:gd name="T10" fmla="*/ 2147483647 w 12"/>
                <a:gd name="T11" fmla="*/ 2147483647 h 48"/>
                <a:gd name="T12" fmla="*/ 2147483647 w 12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48"/>
                <a:gd name="T23" fmla="*/ 12 w 1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48">
                  <a:moveTo>
                    <a:pt x="6" y="24"/>
                  </a:moveTo>
                  <a:lnTo>
                    <a:pt x="0" y="30"/>
                  </a:lnTo>
                  <a:lnTo>
                    <a:pt x="0" y="48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26" name="Freeform 324"/>
            <p:cNvSpPr>
              <a:spLocks/>
            </p:cNvSpPr>
            <p:nvPr/>
          </p:nvSpPr>
          <p:spPr bwMode="auto">
            <a:xfrm>
              <a:off x="4318000" y="3633788"/>
              <a:ext cx="4763" cy="33337"/>
            </a:xfrm>
            <a:custGeom>
              <a:avLst/>
              <a:gdLst>
                <a:gd name="T0" fmla="*/ 2147483647 w 6"/>
                <a:gd name="T1" fmla="*/ 0 h 24"/>
                <a:gd name="T2" fmla="*/ 2147483647 w 6"/>
                <a:gd name="T3" fmla="*/ 2147483647 h 24"/>
                <a:gd name="T4" fmla="*/ 0 w 6"/>
                <a:gd name="T5" fmla="*/ 2147483647 h 24"/>
                <a:gd name="T6" fmla="*/ 2147483647 w 6"/>
                <a:gd name="T7" fmla="*/ 2147483647 h 24"/>
                <a:gd name="T8" fmla="*/ 2147483647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4"/>
                <a:gd name="T17" fmla="*/ 6 w 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4">
                  <a:moveTo>
                    <a:pt x="6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27" name="Freeform 325"/>
            <p:cNvSpPr>
              <a:spLocks/>
            </p:cNvSpPr>
            <p:nvPr/>
          </p:nvSpPr>
          <p:spPr bwMode="auto">
            <a:xfrm>
              <a:off x="4322763" y="3589338"/>
              <a:ext cx="9525" cy="22225"/>
            </a:xfrm>
            <a:custGeom>
              <a:avLst/>
              <a:gdLst>
                <a:gd name="T0" fmla="*/ 0 w 6"/>
                <a:gd name="T1" fmla="*/ 2147483647 h 18"/>
                <a:gd name="T2" fmla="*/ 2147483647 w 6"/>
                <a:gd name="T3" fmla="*/ 0 h 18"/>
                <a:gd name="T4" fmla="*/ 2147483647 w 6"/>
                <a:gd name="T5" fmla="*/ 2147483647 h 18"/>
                <a:gd name="T6" fmla="*/ 0 w 6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8"/>
                <a:gd name="T14" fmla="*/ 6 w 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28" name="Freeform 326"/>
            <p:cNvSpPr>
              <a:spLocks/>
            </p:cNvSpPr>
            <p:nvPr/>
          </p:nvSpPr>
          <p:spPr bwMode="auto">
            <a:xfrm>
              <a:off x="4322763" y="3611563"/>
              <a:ext cx="0" cy="17462"/>
            </a:xfrm>
            <a:custGeom>
              <a:avLst/>
              <a:gdLst>
                <a:gd name="T0" fmla="*/ 2147483647 h 12"/>
                <a:gd name="T1" fmla="*/ 0 h 12"/>
                <a:gd name="T2" fmla="*/ 2147483647 h 12"/>
                <a:gd name="T3" fmla="*/ 2147483647 h 12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2"/>
                <a:gd name="T9" fmla="*/ 12 h 12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2">
                  <a:moveTo>
                    <a:pt x="0" y="12"/>
                  </a:move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29" name="Freeform 327"/>
            <p:cNvSpPr>
              <a:spLocks/>
            </p:cNvSpPr>
            <p:nvPr/>
          </p:nvSpPr>
          <p:spPr bwMode="auto">
            <a:xfrm>
              <a:off x="5743575" y="3657600"/>
              <a:ext cx="25400" cy="17463"/>
            </a:xfrm>
            <a:custGeom>
              <a:avLst/>
              <a:gdLst>
                <a:gd name="T0" fmla="*/ 0 w 18"/>
                <a:gd name="T1" fmla="*/ 0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30" name="Freeform 328"/>
            <p:cNvSpPr>
              <a:spLocks/>
            </p:cNvSpPr>
            <p:nvPr/>
          </p:nvSpPr>
          <p:spPr bwMode="auto">
            <a:xfrm>
              <a:off x="5707063" y="3619500"/>
              <a:ext cx="14287" cy="23813"/>
            </a:xfrm>
            <a:custGeom>
              <a:avLst/>
              <a:gdLst>
                <a:gd name="T0" fmla="*/ 0 w 12"/>
                <a:gd name="T1" fmla="*/ 0 h 18"/>
                <a:gd name="T2" fmla="*/ 2147483647 w 12"/>
                <a:gd name="T3" fmla="*/ 2147483647 h 18"/>
                <a:gd name="T4" fmla="*/ 2147483647 w 12"/>
                <a:gd name="T5" fmla="*/ 2147483647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8"/>
                <a:gd name="T14" fmla="*/ 12 w 1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31" name="Freeform 334"/>
            <p:cNvSpPr>
              <a:spLocks/>
            </p:cNvSpPr>
            <p:nvPr/>
          </p:nvSpPr>
          <p:spPr bwMode="auto">
            <a:xfrm>
              <a:off x="5013325" y="2206625"/>
              <a:ext cx="266700" cy="585788"/>
            </a:xfrm>
            <a:custGeom>
              <a:avLst/>
              <a:gdLst>
                <a:gd name="T0" fmla="*/ 2147483647 w 34"/>
                <a:gd name="T1" fmla="*/ 2147483647 h 75"/>
                <a:gd name="T2" fmla="*/ 2147483647 w 34"/>
                <a:gd name="T3" fmla="*/ 2147483647 h 75"/>
                <a:gd name="T4" fmla="*/ 2147483647 w 34"/>
                <a:gd name="T5" fmla="*/ 2147483647 h 75"/>
                <a:gd name="T6" fmla="*/ 2147483647 w 34"/>
                <a:gd name="T7" fmla="*/ 2147483647 h 75"/>
                <a:gd name="T8" fmla="*/ 2147483647 w 34"/>
                <a:gd name="T9" fmla="*/ 2147483647 h 75"/>
                <a:gd name="T10" fmla="*/ 2147483647 w 34"/>
                <a:gd name="T11" fmla="*/ 2147483647 h 75"/>
                <a:gd name="T12" fmla="*/ 2147483647 w 34"/>
                <a:gd name="T13" fmla="*/ 2147483647 h 75"/>
                <a:gd name="T14" fmla="*/ 2147483647 w 34"/>
                <a:gd name="T15" fmla="*/ 2147483647 h 75"/>
                <a:gd name="T16" fmla="*/ 2147483647 w 34"/>
                <a:gd name="T17" fmla="*/ 2147483647 h 75"/>
                <a:gd name="T18" fmla="*/ 2147483647 w 34"/>
                <a:gd name="T19" fmla="*/ 2147483647 h 75"/>
                <a:gd name="T20" fmla="*/ 2147483647 w 34"/>
                <a:gd name="T21" fmla="*/ 2147483647 h 75"/>
                <a:gd name="T22" fmla="*/ 2147483647 w 34"/>
                <a:gd name="T23" fmla="*/ 2147483647 h 75"/>
                <a:gd name="T24" fmla="*/ 2147483647 w 34"/>
                <a:gd name="T25" fmla="*/ 2147483647 h 75"/>
                <a:gd name="T26" fmla="*/ 2147483647 w 34"/>
                <a:gd name="T27" fmla="*/ 2147483647 h 75"/>
                <a:gd name="T28" fmla="*/ 2147483647 w 34"/>
                <a:gd name="T29" fmla="*/ 2147483647 h 75"/>
                <a:gd name="T30" fmla="*/ 2147483647 w 34"/>
                <a:gd name="T31" fmla="*/ 2147483647 h 75"/>
                <a:gd name="T32" fmla="*/ 2147483647 w 34"/>
                <a:gd name="T33" fmla="*/ 2147483647 h 75"/>
                <a:gd name="T34" fmla="*/ 2147483647 w 34"/>
                <a:gd name="T35" fmla="*/ 2147483647 h 75"/>
                <a:gd name="T36" fmla="*/ 2147483647 w 34"/>
                <a:gd name="T37" fmla="*/ 2147483647 h 75"/>
                <a:gd name="T38" fmla="*/ 2147483647 w 34"/>
                <a:gd name="T39" fmla="*/ 2147483647 h 75"/>
                <a:gd name="T40" fmla="*/ 2147483647 w 34"/>
                <a:gd name="T41" fmla="*/ 2147483647 h 75"/>
                <a:gd name="T42" fmla="*/ 2147483647 w 34"/>
                <a:gd name="T43" fmla="*/ 0 h 75"/>
                <a:gd name="T44" fmla="*/ 2147483647 w 34"/>
                <a:gd name="T45" fmla="*/ 2147483647 h 75"/>
                <a:gd name="T46" fmla="*/ 2147483647 w 34"/>
                <a:gd name="T47" fmla="*/ 2147483647 h 75"/>
                <a:gd name="T48" fmla="*/ 2147483647 w 34"/>
                <a:gd name="T49" fmla="*/ 2147483647 h 75"/>
                <a:gd name="T50" fmla="*/ 2147483647 w 34"/>
                <a:gd name="T51" fmla="*/ 2147483647 h 75"/>
                <a:gd name="T52" fmla="*/ 2147483647 w 34"/>
                <a:gd name="T53" fmla="*/ 2147483647 h 75"/>
                <a:gd name="T54" fmla="*/ 2147483647 w 34"/>
                <a:gd name="T55" fmla="*/ 2147483647 h 75"/>
                <a:gd name="T56" fmla="*/ 2147483647 w 34"/>
                <a:gd name="T57" fmla="*/ 2147483647 h 75"/>
                <a:gd name="T58" fmla="*/ 2147483647 w 34"/>
                <a:gd name="T59" fmla="*/ 2147483647 h 75"/>
                <a:gd name="T60" fmla="*/ 2147483647 w 34"/>
                <a:gd name="T61" fmla="*/ 2147483647 h 75"/>
                <a:gd name="T62" fmla="*/ 2147483647 w 34"/>
                <a:gd name="T63" fmla="*/ 2147483647 h 75"/>
                <a:gd name="T64" fmla="*/ 0 w 34"/>
                <a:gd name="T65" fmla="*/ 2147483647 h 75"/>
                <a:gd name="T66" fmla="*/ 2147483647 w 34"/>
                <a:gd name="T67" fmla="*/ 2147483647 h 75"/>
                <a:gd name="T68" fmla="*/ 2147483647 w 34"/>
                <a:gd name="T69" fmla="*/ 2147483647 h 75"/>
                <a:gd name="T70" fmla="*/ 2147483647 w 34"/>
                <a:gd name="T71" fmla="*/ 2147483647 h 75"/>
                <a:gd name="T72" fmla="*/ 2147483647 w 34"/>
                <a:gd name="T73" fmla="*/ 2147483647 h 75"/>
                <a:gd name="T74" fmla="*/ 2147483647 w 34"/>
                <a:gd name="T75" fmla="*/ 2147483647 h 75"/>
                <a:gd name="T76" fmla="*/ 2147483647 w 34"/>
                <a:gd name="T77" fmla="*/ 2147483647 h 75"/>
                <a:gd name="T78" fmla="*/ 2147483647 w 34"/>
                <a:gd name="T79" fmla="*/ 2147483647 h 75"/>
                <a:gd name="T80" fmla="*/ 2147483647 w 34"/>
                <a:gd name="T81" fmla="*/ 2147483647 h 75"/>
                <a:gd name="T82" fmla="*/ 2147483647 w 34"/>
                <a:gd name="T83" fmla="*/ 2147483647 h 75"/>
                <a:gd name="T84" fmla="*/ 2147483647 w 34"/>
                <a:gd name="T85" fmla="*/ 2147483647 h 75"/>
                <a:gd name="T86" fmla="*/ 2147483647 w 34"/>
                <a:gd name="T87" fmla="*/ 2147483647 h 75"/>
                <a:gd name="T88" fmla="*/ 2147483647 w 34"/>
                <a:gd name="T89" fmla="*/ 2147483647 h 75"/>
                <a:gd name="T90" fmla="*/ 2147483647 w 34"/>
                <a:gd name="T91" fmla="*/ 2147483647 h 75"/>
                <a:gd name="T92" fmla="*/ 2147483647 w 34"/>
                <a:gd name="T93" fmla="*/ 2147483647 h 75"/>
                <a:gd name="T94" fmla="*/ 2147483647 w 34"/>
                <a:gd name="T95" fmla="*/ 2147483647 h 75"/>
                <a:gd name="T96" fmla="*/ 2147483647 w 34"/>
                <a:gd name="T97" fmla="*/ 2147483647 h 75"/>
                <a:gd name="T98" fmla="*/ 2147483647 w 34"/>
                <a:gd name="T99" fmla="*/ 2147483647 h 75"/>
                <a:gd name="T100" fmla="*/ 2147483647 w 34"/>
                <a:gd name="T101" fmla="*/ 2147483647 h 75"/>
                <a:gd name="T102" fmla="*/ 2147483647 w 34"/>
                <a:gd name="T103" fmla="*/ 2147483647 h 75"/>
                <a:gd name="T104" fmla="*/ 2147483647 w 34"/>
                <a:gd name="T105" fmla="*/ 2147483647 h 75"/>
                <a:gd name="T106" fmla="*/ 2147483647 w 34"/>
                <a:gd name="T107" fmla="*/ 2147483647 h 75"/>
                <a:gd name="T108" fmla="*/ 2147483647 w 34"/>
                <a:gd name="T109" fmla="*/ 2147483647 h 75"/>
                <a:gd name="T110" fmla="*/ 2147483647 w 34"/>
                <a:gd name="T111" fmla="*/ 2147483647 h 75"/>
                <a:gd name="T112" fmla="*/ 2147483647 w 34"/>
                <a:gd name="T113" fmla="*/ 2147483647 h 75"/>
                <a:gd name="T114" fmla="*/ 2147483647 w 34"/>
                <a:gd name="T115" fmla="*/ 2147483647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"/>
                <a:gd name="T175" fmla="*/ 0 h 75"/>
                <a:gd name="T176" fmla="*/ 34 w 34"/>
                <a:gd name="T177" fmla="*/ 75 h 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rgbClr val="597786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32" name="Freeform 335"/>
            <p:cNvSpPr>
              <a:spLocks/>
            </p:cNvSpPr>
            <p:nvPr/>
          </p:nvSpPr>
          <p:spPr bwMode="auto">
            <a:xfrm>
              <a:off x="5287963" y="3135313"/>
              <a:ext cx="15875" cy="7937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6"/>
                <a:gd name="T14" fmla="*/ 12 w 1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33" name="Freeform 336"/>
            <p:cNvSpPr>
              <a:spLocks/>
            </p:cNvSpPr>
            <p:nvPr/>
          </p:nvSpPr>
          <p:spPr bwMode="auto">
            <a:xfrm>
              <a:off x="5186363" y="1549400"/>
              <a:ext cx="3792537" cy="2030413"/>
            </a:xfrm>
            <a:custGeom>
              <a:avLst/>
              <a:gdLst>
                <a:gd name="T0" fmla="*/ 2147483647 w 483"/>
                <a:gd name="T1" fmla="*/ 2147483647 h 260"/>
                <a:gd name="T2" fmla="*/ 2147483647 w 483"/>
                <a:gd name="T3" fmla="*/ 2147483647 h 260"/>
                <a:gd name="T4" fmla="*/ 2147483647 w 483"/>
                <a:gd name="T5" fmla="*/ 2147483647 h 260"/>
                <a:gd name="T6" fmla="*/ 2147483647 w 483"/>
                <a:gd name="T7" fmla="*/ 2147483647 h 260"/>
                <a:gd name="T8" fmla="*/ 2147483647 w 483"/>
                <a:gd name="T9" fmla="*/ 2147483647 h 260"/>
                <a:gd name="T10" fmla="*/ 2147483647 w 483"/>
                <a:gd name="T11" fmla="*/ 2147483647 h 260"/>
                <a:gd name="T12" fmla="*/ 2147483647 w 483"/>
                <a:gd name="T13" fmla="*/ 2147483647 h 260"/>
                <a:gd name="T14" fmla="*/ 2147483647 w 483"/>
                <a:gd name="T15" fmla="*/ 2147483647 h 260"/>
                <a:gd name="T16" fmla="*/ 2147483647 w 483"/>
                <a:gd name="T17" fmla="*/ 2147483647 h 260"/>
                <a:gd name="T18" fmla="*/ 2147483647 w 483"/>
                <a:gd name="T19" fmla="*/ 2147483647 h 260"/>
                <a:gd name="T20" fmla="*/ 2147483647 w 483"/>
                <a:gd name="T21" fmla="*/ 2147483647 h 260"/>
                <a:gd name="T22" fmla="*/ 2147483647 w 483"/>
                <a:gd name="T23" fmla="*/ 2147483647 h 260"/>
                <a:gd name="T24" fmla="*/ 2147483647 w 483"/>
                <a:gd name="T25" fmla="*/ 2147483647 h 260"/>
                <a:gd name="T26" fmla="*/ 2147483647 w 483"/>
                <a:gd name="T27" fmla="*/ 2147483647 h 260"/>
                <a:gd name="T28" fmla="*/ 2147483647 w 483"/>
                <a:gd name="T29" fmla="*/ 2147483647 h 260"/>
                <a:gd name="T30" fmla="*/ 2147483647 w 483"/>
                <a:gd name="T31" fmla="*/ 2147483647 h 260"/>
                <a:gd name="T32" fmla="*/ 2147483647 w 483"/>
                <a:gd name="T33" fmla="*/ 2147483647 h 260"/>
                <a:gd name="T34" fmla="*/ 2147483647 w 483"/>
                <a:gd name="T35" fmla="*/ 2147483647 h 260"/>
                <a:gd name="T36" fmla="*/ 2147483647 w 483"/>
                <a:gd name="T37" fmla="*/ 2147483647 h 260"/>
                <a:gd name="T38" fmla="*/ 2147483647 w 483"/>
                <a:gd name="T39" fmla="*/ 2147483647 h 260"/>
                <a:gd name="T40" fmla="*/ 2147483647 w 483"/>
                <a:gd name="T41" fmla="*/ 2147483647 h 260"/>
                <a:gd name="T42" fmla="*/ 2147483647 w 483"/>
                <a:gd name="T43" fmla="*/ 2147483647 h 260"/>
                <a:gd name="T44" fmla="*/ 2147483647 w 483"/>
                <a:gd name="T45" fmla="*/ 2147483647 h 260"/>
                <a:gd name="T46" fmla="*/ 2147483647 w 483"/>
                <a:gd name="T47" fmla="*/ 2147483647 h 260"/>
                <a:gd name="T48" fmla="*/ 2147483647 w 483"/>
                <a:gd name="T49" fmla="*/ 2147483647 h 260"/>
                <a:gd name="T50" fmla="*/ 2147483647 w 483"/>
                <a:gd name="T51" fmla="*/ 2147483647 h 260"/>
                <a:gd name="T52" fmla="*/ 2147483647 w 483"/>
                <a:gd name="T53" fmla="*/ 2147483647 h 260"/>
                <a:gd name="T54" fmla="*/ 2147483647 w 483"/>
                <a:gd name="T55" fmla="*/ 2147483647 h 260"/>
                <a:gd name="T56" fmla="*/ 2147483647 w 483"/>
                <a:gd name="T57" fmla="*/ 2147483647 h 260"/>
                <a:gd name="T58" fmla="*/ 2147483647 w 483"/>
                <a:gd name="T59" fmla="*/ 2147483647 h 260"/>
                <a:gd name="T60" fmla="*/ 2147483647 w 483"/>
                <a:gd name="T61" fmla="*/ 2147483647 h 260"/>
                <a:gd name="T62" fmla="*/ 2147483647 w 483"/>
                <a:gd name="T63" fmla="*/ 2147483647 h 260"/>
                <a:gd name="T64" fmla="*/ 2147483647 w 483"/>
                <a:gd name="T65" fmla="*/ 2147483647 h 260"/>
                <a:gd name="T66" fmla="*/ 2147483647 w 483"/>
                <a:gd name="T67" fmla="*/ 2147483647 h 260"/>
                <a:gd name="T68" fmla="*/ 2147483647 w 483"/>
                <a:gd name="T69" fmla="*/ 2147483647 h 260"/>
                <a:gd name="T70" fmla="*/ 2147483647 w 483"/>
                <a:gd name="T71" fmla="*/ 2147483647 h 260"/>
                <a:gd name="T72" fmla="*/ 2147483647 w 483"/>
                <a:gd name="T73" fmla="*/ 2147483647 h 260"/>
                <a:gd name="T74" fmla="*/ 2147483647 w 483"/>
                <a:gd name="T75" fmla="*/ 2147483647 h 260"/>
                <a:gd name="T76" fmla="*/ 2147483647 w 483"/>
                <a:gd name="T77" fmla="*/ 2147483647 h 260"/>
                <a:gd name="T78" fmla="*/ 2147483647 w 483"/>
                <a:gd name="T79" fmla="*/ 2147483647 h 260"/>
                <a:gd name="T80" fmla="*/ 2147483647 w 483"/>
                <a:gd name="T81" fmla="*/ 2147483647 h 260"/>
                <a:gd name="T82" fmla="*/ 2147483647 w 483"/>
                <a:gd name="T83" fmla="*/ 2147483647 h 260"/>
                <a:gd name="T84" fmla="*/ 2147483647 w 483"/>
                <a:gd name="T85" fmla="*/ 2147483647 h 260"/>
                <a:gd name="T86" fmla="*/ 2147483647 w 483"/>
                <a:gd name="T87" fmla="*/ 2147483647 h 260"/>
                <a:gd name="T88" fmla="*/ 2147483647 w 483"/>
                <a:gd name="T89" fmla="*/ 2147483647 h 260"/>
                <a:gd name="T90" fmla="*/ 2147483647 w 483"/>
                <a:gd name="T91" fmla="*/ 2147483647 h 260"/>
                <a:gd name="T92" fmla="*/ 2147483647 w 483"/>
                <a:gd name="T93" fmla="*/ 2147483647 h 260"/>
                <a:gd name="T94" fmla="*/ 2147483647 w 483"/>
                <a:gd name="T95" fmla="*/ 2147483647 h 260"/>
                <a:gd name="T96" fmla="*/ 2147483647 w 483"/>
                <a:gd name="T97" fmla="*/ 2147483647 h 260"/>
                <a:gd name="T98" fmla="*/ 2147483647 w 483"/>
                <a:gd name="T99" fmla="*/ 2147483647 h 260"/>
                <a:gd name="T100" fmla="*/ 2147483647 w 483"/>
                <a:gd name="T101" fmla="*/ 2147483647 h 260"/>
                <a:gd name="T102" fmla="*/ 2147483647 w 483"/>
                <a:gd name="T103" fmla="*/ 2147483647 h 260"/>
                <a:gd name="T104" fmla="*/ 2147483647 w 483"/>
                <a:gd name="T105" fmla="*/ 2147483647 h 260"/>
                <a:gd name="T106" fmla="*/ 2147483647 w 483"/>
                <a:gd name="T107" fmla="*/ 2147483647 h 260"/>
                <a:gd name="T108" fmla="*/ 2147483647 w 483"/>
                <a:gd name="T109" fmla="*/ 2147483647 h 260"/>
                <a:gd name="T110" fmla="*/ 2147483647 w 483"/>
                <a:gd name="T111" fmla="*/ 2147483647 h 260"/>
                <a:gd name="T112" fmla="*/ 2147483647 w 483"/>
                <a:gd name="T113" fmla="*/ 2147483647 h 260"/>
                <a:gd name="T114" fmla="*/ 2147483647 w 483"/>
                <a:gd name="T115" fmla="*/ 2147483647 h 260"/>
                <a:gd name="T116" fmla="*/ 2147483647 w 483"/>
                <a:gd name="T117" fmla="*/ 2147483647 h 260"/>
                <a:gd name="T118" fmla="*/ 2147483647 w 483"/>
                <a:gd name="T119" fmla="*/ 2147483647 h 260"/>
                <a:gd name="T120" fmla="*/ 2147483647 w 483"/>
                <a:gd name="T121" fmla="*/ 2147483647 h 260"/>
                <a:gd name="T122" fmla="*/ 2147483647 w 483"/>
                <a:gd name="T123" fmla="*/ 2147483647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3"/>
                <a:gd name="T187" fmla="*/ 0 h 260"/>
                <a:gd name="T188" fmla="*/ 483 w 483"/>
                <a:gd name="T189" fmla="*/ 260 h 2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34" name="Freeform 337"/>
            <p:cNvSpPr>
              <a:spLocks/>
            </p:cNvSpPr>
            <p:nvPr/>
          </p:nvSpPr>
          <p:spPr bwMode="auto">
            <a:xfrm>
              <a:off x="5768975" y="3667125"/>
              <a:ext cx="71438" cy="7938"/>
            </a:xfrm>
            <a:custGeom>
              <a:avLst/>
              <a:gdLst>
                <a:gd name="T0" fmla="*/ 2147483647 w 54"/>
                <a:gd name="T1" fmla="*/ 2147483647 h 6"/>
                <a:gd name="T2" fmla="*/ 2147483647 w 54"/>
                <a:gd name="T3" fmla="*/ 2147483647 h 6"/>
                <a:gd name="T4" fmla="*/ 2147483647 w 54"/>
                <a:gd name="T5" fmla="*/ 0 h 6"/>
                <a:gd name="T6" fmla="*/ 0 w 54"/>
                <a:gd name="T7" fmla="*/ 2147483647 h 6"/>
                <a:gd name="T8" fmla="*/ 2147483647 w 54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6"/>
                <a:gd name="T17" fmla="*/ 54 w 5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35" name="Freeform 338"/>
            <p:cNvSpPr>
              <a:spLocks/>
            </p:cNvSpPr>
            <p:nvPr/>
          </p:nvSpPr>
          <p:spPr bwMode="auto">
            <a:xfrm>
              <a:off x="5659438" y="3009900"/>
              <a:ext cx="1011237" cy="709613"/>
            </a:xfrm>
            <a:custGeom>
              <a:avLst/>
              <a:gdLst>
                <a:gd name="T0" fmla="*/ 2147483647 w 129"/>
                <a:gd name="T1" fmla="*/ 2147483647 h 91"/>
                <a:gd name="T2" fmla="*/ 2147483647 w 129"/>
                <a:gd name="T3" fmla="*/ 2147483647 h 91"/>
                <a:gd name="T4" fmla="*/ 2147483647 w 129"/>
                <a:gd name="T5" fmla="*/ 2147483647 h 91"/>
                <a:gd name="T6" fmla="*/ 2147483647 w 129"/>
                <a:gd name="T7" fmla="*/ 2147483647 h 91"/>
                <a:gd name="T8" fmla="*/ 2147483647 w 129"/>
                <a:gd name="T9" fmla="*/ 2147483647 h 91"/>
                <a:gd name="T10" fmla="*/ 2147483647 w 129"/>
                <a:gd name="T11" fmla="*/ 2147483647 h 91"/>
                <a:gd name="T12" fmla="*/ 2147483647 w 129"/>
                <a:gd name="T13" fmla="*/ 2147483647 h 91"/>
                <a:gd name="T14" fmla="*/ 2147483647 w 129"/>
                <a:gd name="T15" fmla="*/ 2147483647 h 91"/>
                <a:gd name="T16" fmla="*/ 2147483647 w 129"/>
                <a:gd name="T17" fmla="*/ 2147483647 h 91"/>
                <a:gd name="T18" fmla="*/ 2147483647 w 129"/>
                <a:gd name="T19" fmla="*/ 2147483647 h 91"/>
                <a:gd name="T20" fmla="*/ 2147483647 w 129"/>
                <a:gd name="T21" fmla="*/ 2147483647 h 91"/>
                <a:gd name="T22" fmla="*/ 2147483647 w 129"/>
                <a:gd name="T23" fmla="*/ 2147483647 h 91"/>
                <a:gd name="T24" fmla="*/ 2147483647 w 129"/>
                <a:gd name="T25" fmla="*/ 2147483647 h 91"/>
                <a:gd name="T26" fmla="*/ 2147483647 w 129"/>
                <a:gd name="T27" fmla="*/ 2147483647 h 91"/>
                <a:gd name="T28" fmla="*/ 2147483647 w 129"/>
                <a:gd name="T29" fmla="*/ 2147483647 h 91"/>
                <a:gd name="T30" fmla="*/ 0 w 129"/>
                <a:gd name="T31" fmla="*/ 2147483647 h 91"/>
                <a:gd name="T32" fmla="*/ 2147483647 w 129"/>
                <a:gd name="T33" fmla="*/ 2147483647 h 91"/>
                <a:gd name="T34" fmla="*/ 2147483647 w 129"/>
                <a:gd name="T35" fmla="*/ 2147483647 h 91"/>
                <a:gd name="T36" fmla="*/ 2147483647 w 129"/>
                <a:gd name="T37" fmla="*/ 2147483647 h 91"/>
                <a:gd name="T38" fmla="*/ 2147483647 w 129"/>
                <a:gd name="T39" fmla="*/ 2147483647 h 91"/>
                <a:gd name="T40" fmla="*/ 2147483647 w 129"/>
                <a:gd name="T41" fmla="*/ 2147483647 h 91"/>
                <a:gd name="T42" fmla="*/ 2147483647 w 129"/>
                <a:gd name="T43" fmla="*/ 2147483647 h 91"/>
                <a:gd name="T44" fmla="*/ 2147483647 w 129"/>
                <a:gd name="T45" fmla="*/ 2147483647 h 91"/>
                <a:gd name="T46" fmla="*/ 2147483647 w 129"/>
                <a:gd name="T47" fmla="*/ 2147483647 h 91"/>
                <a:gd name="T48" fmla="*/ 2147483647 w 129"/>
                <a:gd name="T49" fmla="*/ 2147483647 h 91"/>
                <a:gd name="T50" fmla="*/ 2147483647 w 129"/>
                <a:gd name="T51" fmla="*/ 2147483647 h 91"/>
                <a:gd name="T52" fmla="*/ 2147483647 w 129"/>
                <a:gd name="T53" fmla="*/ 2147483647 h 91"/>
                <a:gd name="T54" fmla="*/ 2147483647 w 129"/>
                <a:gd name="T55" fmla="*/ 2147483647 h 91"/>
                <a:gd name="T56" fmla="*/ 2147483647 w 129"/>
                <a:gd name="T57" fmla="*/ 2147483647 h 91"/>
                <a:gd name="T58" fmla="*/ 2147483647 w 129"/>
                <a:gd name="T59" fmla="*/ 2147483647 h 91"/>
                <a:gd name="T60" fmla="*/ 2147483647 w 129"/>
                <a:gd name="T61" fmla="*/ 2147483647 h 91"/>
                <a:gd name="T62" fmla="*/ 2147483647 w 129"/>
                <a:gd name="T63" fmla="*/ 2147483647 h 91"/>
                <a:gd name="T64" fmla="*/ 2147483647 w 129"/>
                <a:gd name="T65" fmla="*/ 2147483647 h 91"/>
                <a:gd name="T66" fmla="*/ 2147483647 w 129"/>
                <a:gd name="T67" fmla="*/ 2147483647 h 91"/>
                <a:gd name="T68" fmla="*/ 2147483647 w 129"/>
                <a:gd name="T69" fmla="*/ 2147483647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91"/>
                <a:gd name="T107" fmla="*/ 129 w 129"/>
                <a:gd name="T108" fmla="*/ 91 h 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36" name="Freeform 339"/>
            <p:cNvSpPr>
              <a:spLocks/>
            </p:cNvSpPr>
            <p:nvPr/>
          </p:nvSpPr>
          <p:spPr bwMode="auto">
            <a:xfrm>
              <a:off x="5721350" y="3643313"/>
              <a:ext cx="22225" cy="14287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37" name="Rectangle 340"/>
            <p:cNvSpPr>
              <a:spLocks noChangeArrowheads="1"/>
            </p:cNvSpPr>
            <p:nvPr/>
          </p:nvSpPr>
          <p:spPr bwMode="auto">
            <a:xfrm>
              <a:off x="4903788" y="3275013"/>
              <a:ext cx="9525" cy="15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4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sv-SE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5438" name="Freeform 341"/>
            <p:cNvSpPr>
              <a:spLocks/>
            </p:cNvSpPr>
            <p:nvPr/>
          </p:nvSpPr>
          <p:spPr bwMode="auto">
            <a:xfrm>
              <a:off x="4732338" y="3267075"/>
              <a:ext cx="187325" cy="85725"/>
            </a:xfrm>
            <a:custGeom>
              <a:avLst/>
              <a:gdLst>
                <a:gd name="T0" fmla="*/ 2147483647 w 24"/>
                <a:gd name="T1" fmla="*/ 2147483647 h 11"/>
                <a:gd name="T2" fmla="*/ 2147483647 w 24"/>
                <a:gd name="T3" fmla="*/ 2147483647 h 11"/>
                <a:gd name="T4" fmla="*/ 2147483647 w 24"/>
                <a:gd name="T5" fmla="*/ 2147483647 h 11"/>
                <a:gd name="T6" fmla="*/ 2147483647 w 24"/>
                <a:gd name="T7" fmla="*/ 2147483647 h 11"/>
                <a:gd name="T8" fmla="*/ 2147483647 w 24"/>
                <a:gd name="T9" fmla="*/ 2147483647 h 11"/>
                <a:gd name="T10" fmla="*/ 2147483647 w 24"/>
                <a:gd name="T11" fmla="*/ 2147483647 h 11"/>
                <a:gd name="T12" fmla="*/ 2147483647 w 24"/>
                <a:gd name="T13" fmla="*/ 0 h 11"/>
                <a:gd name="T14" fmla="*/ 2147483647 w 24"/>
                <a:gd name="T15" fmla="*/ 2147483647 h 11"/>
                <a:gd name="T16" fmla="*/ 2147483647 w 24"/>
                <a:gd name="T17" fmla="*/ 2147483647 h 11"/>
                <a:gd name="T18" fmla="*/ 2147483647 w 24"/>
                <a:gd name="T19" fmla="*/ 2147483647 h 11"/>
                <a:gd name="T20" fmla="*/ 2147483647 w 24"/>
                <a:gd name="T21" fmla="*/ 2147483647 h 11"/>
                <a:gd name="T22" fmla="*/ 2147483647 w 24"/>
                <a:gd name="T23" fmla="*/ 2147483647 h 11"/>
                <a:gd name="T24" fmla="*/ 2147483647 w 24"/>
                <a:gd name="T25" fmla="*/ 2147483647 h 11"/>
                <a:gd name="T26" fmla="*/ 2147483647 w 24"/>
                <a:gd name="T27" fmla="*/ 2147483647 h 11"/>
                <a:gd name="T28" fmla="*/ 2147483647 w 24"/>
                <a:gd name="T29" fmla="*/ 2147483647 h 11"/>
                <a:gd name="T30" fmla="*/ 2147483647 w 24"/>
                <a:gd name="T31" fmla="*/ 2147483647 h 11"/>
                <a:gd name="T32" fmla="*/ 2147483647 w 24"/>
                <a:gd name="T33" fmla="*/ 2147483647 h 11"/>
                <a:gd name="T34" fmla="*/ 2147483647 w 24"/>
                <a:gd name="T35" fmla="*/ 2147483647 h 11"/>
                <a:gd name="T36" fmla="*/ 0 w 24"/>
                <a:gd name="T37" fmla="*/ 2147483647 h 11"/>
                <a:gd name="T38" fmla="*/ 2147483647 w 24"/>
                <a:gd name="T39" fmla="*/ 2147483647 h 11"/>
                <a:gd name="T40" fmla="*/ 2147483647 w 24"/>
                <a:gd name="T41" fmla="*/ 2147483647 h 11"/>
                <a:gd name="T42" fmla="*/ 2147483647 w 24"/>
                <a:gd name="T43" fmla="*/ 2147483647 h 11"/>
                <a:gd name="T44" fmla="*/ 2147483647 w 24"/>
                <a:gd name="T45" fmla="*/ 2147483647 h 11"/>
                <a:gd name="T46" fmla="*/ 2147483647 w 24"/>
                <a:gd name="T47" fmla="*/ 2147483647 h 11"/>
                <a:gd name="T48" fmla="*/ 2147483647 w 24"/>
                <a:gd name="T49" fmla="*/ 2147483647 h 11"/>
                <a:gd name="T50" fmla="*/ 2147483647 w 24"/>
                <a:gd name="T51" fmla="*/ 2147483647 h 11"/>
                <a:gd name="T52" fmla="*/ 2147483647 w 24"/>
                <a:gd name="T53" fmla="*/ 2147483647 h 11"/>
                <a:gd name="T54" fmla="*/ 2147483647 w 24"/>
                <a:gd name="T55" fmla="*/ 2147483647 h 11"/>
                <a:gd name="T56" fmla="*/ 2147483647 w 24"/>
                <a:gd name="T57" fmla="*/ 2147483647 h 11"/>
                <a:gd name="T58" fmla="*/ 2147483647 w 24"/>
                <a:gd name="T59" fmla="*/ 2147483647 h 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"/>
                <a:gd name="T91" fmla="*/ 0 h 11"/>
                <a:gd name="T92" fmla="*/ 24 w 24"/>
                <a:gd name="T93" fmla="*/ 11 h 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" h="11">
                  <a:moveTo>
                    <a:pt x="23" y="6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8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39" name="Freeform 342"/>
            <p:cNvSpPr>
              <a:spLocks/>
            </p:cNvSpPr>
            <p:nvPr/>
          </p:nvSpPr>
          <p:spPr bwMode="auto">
            <a:xfrm>
              <a:off x="4386263" y="3182938"/>
              <a:ext cx="314325" cy="317500"/>
            </a:xfrm>
            <a:custGeom>
              <a:avLst/>
              <a:gdLst>
                <a:gd name="T0" fmla="*/ 2147483647 w 40"/>
                <a:gd name="T1" fmla="*/ 2147483647 h 41"/>
                <a:gd name="T2" fmla="*/ 2147483647 w 40"/>
                <a:gd name="T3" fmla="*/ 2147483647 h 41"/>
                <a:gd name="T4" fmla="*/ 2147483647 w 40"/>
                <a:gd name="T5" fmla="*/ 2147483647 h 41"/>
                <a:gd name="T6" fmla="*/ 2147483647 w 40"/>
                <a:gd name="T7" fmla="*/ 2147483647 h 41"/>
                <a:gd name="T8" fmla="*/ 2147483647 w 40"/>
                <a:gd name="T9" fmla="*/ 2147483647 h 41"/>
                <a:gd name="T10" fmla="*/ 2147483647 w 40"/>
                <a:gd name="T11" fmla="*/ 2147483647 h 41"/>
                <a:gd name="T12" fmla="*/ 2147483647 w 40"/>
                <a:gd name="T13" fmla="*/ 2147483647 h 41"/>
                <a:gd name="T14" fmla="*/ 2147483647 w 40"/>
                <a:gd name="T15" fmla="*/ 2147483647 h 41"/>
                <a:gd name="T16" fmla="*/ 2147483647 w 40"/>
                <a:gd name="T17" fmla="*/ 2147483647 h 41"/>
                <a:gd name="T18" fmla="*/ 2147483647 w 40"/>
                <a:gd name="T19" fmla="*/ 2147483647 h 41"/>
                <a:gd name="T20" fmla="*/ 2147483647 w 40"/>
                <a:gd name="T21" fmla="*/ 2147483647 h 41"/>
                <a:gd name="T22" fmla="*/ 2147483647 w 40"/>
                <a:gd name="T23" fmla="*/ 2147483647 h 41"/>
                <a:gd name="T24" fmla="*/ 2147483647 w 40"/>
                <a:gd name="T25" fmla="*/ 2147483647 h 41"/>
                <a:gd name="T26" fmla="*/ 2147483647 w 40"/>
                <a:gd name="T27" fmla="*/ 2147483647 h 41"/>
                <a:gd name="T28" fmla="*/ 2147483647 w 40"/>
                <a:gd name="T29" fmla="*/ 2147483647 h 41"/>
                <a:gd name="T30" fmla="*/ 2147483647 w 40"/>
                <a:gd name="T31" fmla="*/ 2147483647 h 41"/>
                <a:gd name="T32" fmla="*/ 2147483647 w 40"/>
                <a:gd name="T33" fmla="*/ 2147483647 h 41"/>
                <a:gd name="T34" fmla="*/ 2147483647 w 40"/>
                <a:gd name="T35" fmla="*/ 2147483647 h 41"/>
                <a:gd name="T36" fmla="*/ 2147483647 w 40"/>
                <a:gd name="T37" fmla="*/ 2147483647 h 41"/>
                <a:gd name="T38" fmla="*/ 2147483647 w 40"/>
                <a:gd name="T39" fmla="*/ 2147483647 h 41"/>
                <a:gd name="T40" fmla="*/ 2147483647 w 40"/>
                <a:gd name="T41" fmla="*/ 0 h 41"/>
                <a:gd name="T42" fmla="*/ 2147483647 w 40"/>
                <a:gd name="T43" fmla="*/ 2147483647 h 41"/>
                <a:gd name="T44" fmla="*/ 2147483647 w 40"/>
                <a:gd name="T45" fmla="*/ 2147483647 h 41"/>
                <a:gd name="T46" fmla="*/ 2147483647 w 40"/>
                <a:gd name="T47" fmla="*/ 2147483647 h 41"/>
                <a:gd name="T48" fmla="*/ 2147483647 w 40"/>
                <a:gd name="T49" fmla="*/ 2147483647 h 41"/>
                <a:gd name="T50" fmla="*/ 2147483647 w 40"/>
                <a:gd name="T51" fmla="*/ 2147483647 h 41"/>
                <a:gd name="T52" fmla="*/ 2147483647 w 40"/>
                <a:gd name="T53" fmla="*/ 2147483647 h 41"/>
                <a:gd name="T54" fmla="*/ 2147483647 w 40"/>
                <a:gd name="T55" fmla="*/ 2147483647 h 41"/>
                <a:gd name="T56" fmla="*/ 2147483647 w 40"/>
                <a:gd name="T57" fmla="*/ 2147483647 h 41"/>
                <a:gd name="T58" fmla="*/ 2147483647 w 40"/>
                <a:gd name="T59" fmla="*/ 2147483647 h 41"/>
                <a:gd name="T60" fmla="*/ 2147483647 w 40"/>
                <a:gd name="T61" fmla="*/ 2147483647 h 41"/>
                <a:gd name="T62" fmla="*/ 2147483647 w 40"/>
                <a:gd name="T63" fmla="*/ 2147483647 h 41"/>
                <a:gd name="T64" fmla="*/ 2147483647 w 40"/>
                <a:gd name="T65" fmla="*/ 2147483647 h 41"/>
                <a:gd name="T66" fmla="*/ 0 w 40"/>
                <a:gd name="T67" fmla="*/ 2147483647 h 41"/>
                <a:gd name="T68" fmla="*/ 0 w 40"/>
                <a:gd name="T69" fmla="*/ 2147483647 h 41"/>
                <a:gd name="T70" fmla="*/ 0 w 40"/>
                <a:gd name="T71" fmla="*/ 2147483647 h 41"/>
                <a:gd name="T72" fmla="*/ 2147483647 w 40"/>
                <a:gd name="T73" fmla="*/ 2147483647 h 41"/>
                <a:gd name="T74" fmla="*/ 2147483647 w 40"/>
                <a:gd name="T75" fmla="*/ 2147483647 h 41"/>
                <a:gd name="T76" fmla="*/ 2147483647 w 40"/>
                <a:gd name="T77" fmla="*/ 2147483647 h 41"/>
                <a:gd name="T78" fmla="*/ 2147483647 w 40"/>
                <a:gd name="T79" fmla="*/ 2147483647 h 41"/>
                <a:gd name="T80" fmla="*/ 2147483647 w 40"/>
                <a:gd name="T81" fmla="*/ 2147483647 h 41"/>
                <a:gd name="T82" fmla="*/ 2147483647 w 40"/>
                <a:gd name="T83" fmla="*/ 2147483647 h 41"/>
                <a:gd name="T84" fmla="*/ 2147483647 w 40"/>
                <a:gd name="T85" fmla="*/ 2147483647 h 41"/>
                <a:gd name="T86" fmla="*/ 2147483647 w 40"/>
                <a:gd name="T87" fmla="*/ 2147483647 h 41"/>
                <a:gd name="T88" fmla="*/ 2147483647 w 40"/>
                <a:gd name="T89" fmla="*/ 2147483647 h 41"/>
                <a:gd name="T90" fmla="*/ 2147483647 w 40"/>
                <a:gd name="T91" fmla="*/ 2147483647 h 41"/>
                <a:gd name="T92" fmla="*/ 2147483647 w 40"/>
                <a:gd name="T93" fmla="*/ 2147483647 h 41"/>
                <a:gd name="T94" fmla="*/ 2147483647 w 40"/>
                <a:gd name="T95" fmla="*/ 2147483647 h 41"/>
                <a:gd name="T96" fmla="*/ 2147483647 w 40"/>
                <a:gd name="T97" fmla="*/ 2147483647 h 41"/>
                <a:gd name="T98" fmla="*/ 2147483647 w 40"/>
                <a:gd name="T99" fmla="*/ 2147483647 h 41"/>
                <a:gd name="T100" fmla="*/ 2147483647 w 40"/>
                <a:gd name="T101" fmla="*/ 2147483647 h 41"/>
                <a:gd name="T102" fmla="*/ 2147483647 w 40"/>
                <a:gd name="T103" fmla="*/ 2147483647 h 41"/>
                <a:gd name="T104" fmla="*/ 2147483647 w 40"/>
                <a:gd name="T105" fmla="*/ 2147483647 h 41"/>
                <a:gd name="T106" fmla="*/ 2147483647 w 40"/>
                <a:gd name="T107" fmla="*/ 2147483647 h 41"/>
                <a:gd name="T108" fmla="*/ 2147483647 w 40"/>
                <a:gd name="T109" fmla="*/ 2147483647 h 41"/>
                <a:gd name="T110" fmla="*/ 2147483647 w 40"/>
                <a:gd name="T111" fmla="*/ 2147483647 h 41"/>
                <a:gd name="T112" fmla="*/ 2147483647 w 40"/>
                <a:gd name="T113" fmla="*/ 2147483647 h 41"/>
                <a:gd name="T114" fmla="*/ 2147483647 w 40"/>
                <a:gd name="T115" fmla="*/ 2147483647 h 41"/>
                <a:gd name="T116" fmla="*/ 2147483647 w 40"/>
                <a:gd name="T117" fmla="*/ 2147483647 h 41"/>
                <a:gd name="T118" fmla="*/ 2147483647 w 40"/>
                <a:gd name="T119" fmla="*/ 2147483647 h 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"/>
                <a:gd name="T181" fmla="*/ 0 h 41"/>
                <a:gd name="T182" fmla="*/ 40 w 40"/>
                <a:gd name="T183" fmla="*/ 41 h 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" h="41">
                  <a:moveTo>
                    <a:pt x="36" y="29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7" y="40"/>
                    <a:pt x="17" y="40"/>
                  </a:cubicBezTo>
                  <a:cubicBezTo>
                    <a:pt x="18" y="40"/>
                    <a:pt x="19" y="40"/>
                    <a:pt x="19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36" y="29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40" name="Freeform 343"/>
            <p:cNvSpPr>
              <a:spLocks/>
            </p:cNvSpPr>
            <p:nvPr/>
          </p:nvSpPr>
          <p:spPr bwMode="auto">
            <a:xfrm>
              <a:off x="4668838" y="3344863"/>
              <a:ext cx="290512" cy="293687"/>
            </a:xfrm>
            <a:custGeom>
              <a:avLst/>
              <a:gdLst>
                <a:gd name="T0" fmla="*/ 2147483647 w 154"/>
                <a:gd name="T1" fmla="*/ 2147483647 h 154"/>
                <a:gd name="T2" fmla="*/ 2147483647 w 154"/>
                <a:gd name="T3" fmla="*/ 0 h 154"/>
                <a:gd name="T4" fmla="*/ 2147483647 w 154"/>
                <a:gd name="T5" fmla="*/ 0 h 154"/>
                <a:gd name="T6" fmla="*/ 2147483647 w 154"/>
                <a:gd name="T7" fmla="*/ 2147483647 h 154"/>
                <a:gd name="T8" fmla="*/ 2147483647 w 154"/>
                <a:gd name="T9" fmla="*/ 2147483647 h 154"/>
                <a:gd name="T10" fmla="*/ 2147483647 w 154"/>
                <a:gd name="T11" fmla="*/ 2147483647 h 154"/>
                <a:gd name="T12" fmla="*/ 2147483647 w 154"/>
                <a:gd name="T13" fmla="*/ 2147483647 h 154"/>
                <a:gd name="T14" fmla="*/ 2147483647 w 154"/>
                <a:gd name="T15" fmla="*/ 2147483647 h 154"/>
                <a:gd name="T16" fmla="*/ 2147483647 w 154"/>
                <a:gd name="T17" fmla="*/ 2147483647 h 154"/>
                <a:gd name="T18" fmla="*/ 2147483647 w 154"/>
                <a:gd name="T19" fmla="*/ 2147483647 h 154"/>
                <a:gd name="T20" fmla="*/ 2147483647 w 154"/>
                <a:gd name="T21" fmla="*/ 2147483647 h 154"/>
                <a:gd name="T22" fmla="*/ 0 w 154"/>
                <a:gd name="T23" fmla="*/ 2147483647 h 154"/>
                <a:gd name="T24" fmla="*/ 2147483647 w 154"/>
                <a:gd name="T25" fmla="*/ 2147483647 h 154"/>
                <a:gd name="T26" fmla="*/ 2147483647 w 154"/>
                <a:gd name="T27" fmla="*/ 2147483647 h 154"/>
                <a:gd name="T28" fmla="*/ 2147483647 w 154"/>
                <a:gd name="T29" fmla="*/ 2147483647 h 154"/>
                <a:gd name="T30" fmla="*/ 2147483647 w 154"/>
                <a:gd name="T31" fmla="*/ 2147483647 h 154"/>
                <a:gd name="T32" fmla="*/ 2147483647 w 154"/>
                <a:gd name="T33" fmla="*/ 2147483647 h 154"/>
                <a:gd name="T34" fmla="*/ 2147483647 w 154"/>
                <a:gd name="T35" fmla="*/ 2147483647 h 154"/>
                <a:gd name="T36" fmla="*/ 2147483647 w 154"/>
                <a:gd name="T37" fmla="*/ 2147483647 h 154"/>
                <a:gd name="T38" fmla="*/ 2147483647 w 154"/>
                <a:gd name="T39" fmla="*/ 2147483647 h 154"/>
                <a:gd name="T40" fmla="*/ 2147483647 w 154"/>
                <a:gd name="T41" fmla="*/ 2147483647 h 154"/>
                <a:gd name="T42" fmla="*/ 2147483647 w 154"/>
                <a:gd name="T43" fmla="*/ 2147483647 h 154"/>
                <a:gd name="T44" fmla="*/ 2147483647 w 154"/>
                <a:gd name="T45" fmla="*/ 2147483647 h 154"/>
                <a:gd name="T46" fmla="*/ 2147483647 w 154"/>
                <a:gd name="T47" fmla="*/ 2147483647 h 154"/>
                <a:gd name="T48" fmla="*/ 2147483647 w 154"/>
                <a:gd name="T49" fmla="*/ 2147483647 h 154"/>
                <a:gd name="T50" fmla="*/ 2147483647 w 154"/>
                <a:gd name="T51" fmla="*/ 2147483647 h 154"/>
                <a:gd name="T52" fmla="*/ 2147483647 w 154"/>
                <a:gd name="T53" fmla="*/ 2147483647 h 154"/>
                <a:gd name="T54" fmla="*/ 2147483647 w 154"/>
                <a:gd name="T55" fmla="*/ 2147483647 h 154"/>
                <a:gd name="T56" fmla="*/ 2147483647 w 154"/>
                <a:gd name="T57" fmla="*/ 2147483647 h 154"/>
                <a:gd name="T58" fmla="*/ 2147483647 w 154"/>
                <a:gd name="T59" fmla="*/ 2147483647 h 154"/>
                <a:gd name="T60" fmla="*/ 2147483647 w 154"/>
                <a:gd name="T61" fmla="*/ 2147483647 h 154"/>
                <a:gd name="T62" fmla="*/ 2147483647 w 154"/>
                <a:gd name="T63" fmla="*/ 2147483647 h 154"/>
                <a:gd name="T64" fmla="*/ 2147483647 w 154"/>
                <a:gd name="T65" fmla="*/ 2147483647 h 154"/>
                <a:gd name="T66" fmla="*/ 2147483647 w 154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4"/>
                <a:gd name="T103" fmla="*/ 0 h 154"/>
                <a:gd name="T104" fmla="*/ 154 w 154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41" name="Freeform 344"/>
            <p:cNvSpPr>
              <a:spLocks/>
            </p:cNvSpPr>
            <p:nvPr/>
          </p:nvSpPr>
          <p:spPr bwMode="auto">
            <a:xfrm>
              <a:off x="4638675" y="3025775"/>
              <a:ext cx="227013" cy="303213"/>
            </a:xfrm>
            <a:custGeom>
              <a:avLst/>
              <a:gdLst>
                <a:gd name="T0" fmla="*/ 2147483647 w 29"/>
                <a:gd name="T1" fmla="*/ 2147483647 h 39"/>
                <a:gd name="T2" fmla="*/ 2147483647 w 29"/>
                <a:gd name="T3" fmla="*/ 2147483647 h 39"/>
                <a:gd name="T4" fmla="*/ 2147483647 w 29"/>
                <a:gd name="T5" fmla="*/ 2147483647 h 39"/>
                <a:gd name="T6" fmla="*/ 2147483647 w 29"/>
                <a:gd name="T7" fmla="*/ 2147483647 h 39"/>
                <a:gd name="T8" fmla="*/ 2147483647 w 29"/>
                <a:gd name="T9" fmla="*/ 2147483647 h 39"/>
                <a:gd name="T10" fmla="*/ 2147483647 w 29"/>
                <a:gd name="T11" fmla="*/ 2147483647 h 39"/>
                <a:gd name="T12" fmla="*/ 2147483647 w 29"/>
                <a:gd name="T13" fmla="*/ 2147483647 h 39"/>
                <a:gd name="T14" fmla="*/ 2147483647 w 29"/>
                <a:gd name="T15" fmla="*/ 2147483647 h 39"/>
                <a:gd name="T16" fmla="*/ 2147483647 w 29"/>
                <a:gd name="T17" fmla="*/ 2147483647 h 39"/>
                <a:gd name="T18" fmla="*/ 0 w 29"/>
                <a:gd name="T19" fmla="*/ 2147483647 h 39"/>
                <a:gd name="T20" fmla="*/ 2147483647 w 29"/>
                <a:gd name="T21" fmla="*/ 2147483647 h 39"/>
                <a:gd name="T22" fmla="*/ 2147483647 w 29"/>
                <a:gd name="T23" fmla="*/ 2147483647 h 39"/>
                <a:gd name="T24" fmla="*/ 2147483647 w 29"/>
                <a:gd name="T25" fmla="*/ 2147483647 h 39"/>
                <a:gd name="T26" fmla="*/ 2147483647 w 29"/>
                <a:gd name="T27" fmla="*/ 2147483647 h 39"/>
                <a:gd name="T28" fmla="*/ 2147483647 w 29"/>
                <a:gd name="T29" fmla="*/ 2147483647 h 39"/>
                <a:gd name="T30" fmla="*/ 2147483647 w 29"/>
                <a:gd name="T31" fmla="*/ 2147483647 h 39"/>
                <a:gd name="T32" fmla="*/ 2147483647 w 29"/>
                <a:gd name="T33" fmla="*/ 2147483647 h 39"/>
                <a:gd name="T34" fmla="*/ 2147483647 w 29"/>
                <a:gd name="T35" fmla="*/ 2147483647 h 39"/>
                <a:gd name="T36" fmla="*/ 2147483647 w 29"/>
                <a:gd name="T37" fmla="*/ 2147483647 h 39"/>
                <a:gd name="T38" fmla="*/ 2147483647 w 29"/>
                <a:gd name="T39" fmla="*/ 2147483647 h 39"/>
                <a:gd name="T40" fmla="*/ 2147483647 w 29"/>
                <a:gd name="T41" fmla="*/ 2147483647 h 39"/>
                <a:gd name="T42" fmla="*/ 2147483647 w 29"/>
                <a:gd name="T43" fmla="*/ 2147483647 h 39"/>
                <a:gd name="T44" fmla="*/ 2147483647 w 29"/>
                <a:gd name="T45" fmla="*/ 2147483647 h 39"/>
                <a:gd name="T46" fmla="*/ 2147483647 w 29"/>
                <a:gd name="T47" fmla="*/ 2147483647 h 39"/>
                <a:gd name="T48" fmla="*/ 2147483647 w 29"/>
                <a:gd name="T49" fmla="*/ 2147483647 h 39"/>
                <a:gd name="T50" fmla="*/ 2147483647 w 29"/>
                <a:gd name="T51" fmla="*/ 2147483647 h 39"/>
                <a:gd name="T52" fmla="*/ 2147483647 w 29"/>
                <a:gd name="T53" fmla="*/ 2147483647 h 39"/>
                <a:gd name="T54" fmla="*/ 2147483647 w 29"/>
                <a:gd name="T55" fmla="*/ 2147483647 h 39"/>
                <a:gd name="T56" fmla="*/ 2147483647 w 29"/>
                <a:gd name="T57" fmla="*/ 2147483647 h 39"/>
                <a:gd name="T58" fmla="*/ 2147483647 w 29"/>
                <a:gd name="T59" fmla="*/ 2147483647 h 39"/>
                <a:gd name="T60" fmla="*/ 2147483647 w 29"/>
                <a:gd name="T61" fmla="*/ 2147483647 h 39"/>
                <a:gd name="T62" fmla="*/ 2147483647 w 29"/>
                <a:gd name="T63" fmla="*/ 2147483647 h 39"/>
                <a:gd name="T64" fmla="*/ 2147483647 w 29"/>
                <a:gd name="T65" fmla="*/ 2147483647 h 39"/>
                <a:gd name="T66" fmla="*/ 2147483647 w 29"/>
                <a:gd name="T67" fmla="*/ 2147483647 h 39"/>
                <a:gd name="T68" fmla="*/ 2147483647 w 29"/>
                <a:gd name="T69" fmla="*/ 2147483647 h 39"/>
                <a:gd name="T70" fmla="*/ 2147483647 w 29"/>
                <a:gd name="T71" fmla="*/ 2147483647 h 39"/>
                <a:gd name="T72" fmla="*/ 2147483647 w 29"/>
                <a:gd name="T73" fmla="*/ 2147483647 h 39"/>
                <a:gd name="T74" fmla="*/ 2147483647 w 29"/>
                <a:gd name="T75" fmla="*/ 2147483647 h 39"/>
                <a:gd name="T76" fmla="*/ 2147483647 w 29"/>
                <a:gd name="T77" fmla="*/ 2147483647 h 39"/>
                <a:gd name="T78" fmla="*/ 2147483647 w 29"/>
                <a:gd name="T79" fmla="*/ 2147483647 h 39"/>
                <a:gd name="T80" fmla="*/ 2147483647 w 29"/>
                <a:gd name="T81" fmla="*/ 2147483647 h 39"/>
                <a:gd name="T82" fmla="*/ 2147483647 w 29"/>
                <a:gd name="T83" fmla="*/ 2147483647 h 39"/>
                <a:gd name="T84" fmla="*/ 2147483647 w 29"/>
                <a:gd name="T85" fmla="*/ 2147483647 h 39"/>
                <a:gd name="T86" fmla="*/ 2147483647 w 29"/>
                <a:gd name="T87" fmla="*/ 2147483647 h 39"/>
                <a:gd name="T88" fmla="*/ 2147483647 w 29"/>
                <a:gd name="T89" fmla="*/ 2147483647 h 39"/>
                <a:gd name="T90" fmla="*/ 2147483647 w 29"/>
                <a:gd name="T91" fmla="*/ 2147483647 h 39"/>
                <a:gd name="T92" fmla="*/ 2147483647 w 29"/>
                <a:gd name="T93" fmla="*/ 2147483647 h 39"/>
                <a:gd name="T94" fmla="*/ 2147483647 w 29"/>
                <a:gd name="T95" fmla="*/ 2147483647 h 39"/>
                <a:gd name="T96" fmla="*/ 2147483647 w 29"/>
                <a:gd name="T97" fmla="*/ 2147483647 h 39"/>
                <a:gd name="T98" fmla="*/ 2147483647 w 29"/>
                <a:gd name="T99" fmla="*/ 2147483647 h 39"/>
                <a:gd name="T100" fmla="*/ 2147483647 w 29"/>
                <a:gd name="T101" fmla="*/ 2147483647 h 39"/>
                <a:gd name="T102" fmla="*/ 2147483647 w 29"/>
                <a:gd name="T103" fmla="*/ 0 h 39"/>
                <a:gd name="T104" fmla="*/ 2147483647 w 29"/>
                <a:gd name="T105" fmla="*/ 2147483647 h 39"/>
                <a:gd name="T106" fmla="*/ 2147483647 w 29"/>
                <a:gd name="T107" fmla="*/ 2147483647 h 39"/>
                <a:gd name="T108" fmla="*/ 2147483647 w 29"/>
                <a:gd name="T109" fmla="*/ 2147483647 h 39"/>
                <a:gd name="T110" fmla="*/ 2147483647 w 29"/>
                <a:gd name="T111" fmla="*/ 2147483647 h 39"/>
                <a:gd name="T112" fmla="*/ 2147483647 w 29"/>
                <a:gd name="T113" fmla="*/ 2147483647 h 39"/>
                <a:gd name="T114" fmla="*/ 2147483647 w 29"/>
                <a:gd name="T115" fmla="*/ 2147483647 h 39"/>
                <a:gd name="T116" fmla="*/ 2147483647 w 29"/>
                <a:gd name="T117" fmla="*/ 2147483647 h 39"/>
                <a:gd name="T118" fmla="*/ 2147483647 w 29"/>
                <a:gd name="T119" fmla="*/ 2147483647 h 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"/>
                <a:gd name="T181" fmla="*/ 0 h 39"/>
                <a:gd name="T182" fmla="*/ 29 w 29"/>
                <a:gd name="T183" fmla="*/ 39 h 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" h="39">
                  <a:moveTo>
                    <a:pt x="5" y="10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38"/>
                    <a:pt x="14" y="38"/>
                  </a:cubicBezTo>
                  <a:cubicBezTo>
                    <a:pt x="14" y="39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cubicBezTo>
                    <a:pt x="29" y="20"/>
                    <a:pt x="29" y="18"/>
                    <a:pt x="29" y="18"/>
                  </a:cubicBezTo>
                  <a:cubicBezTo>
                    <a:pt x="28" y="18"/>
                    <a:pt x="28" y="14"/>
                    <a:pt x="28" y="14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7" y="4"/>
                  </a:cubicBezTo>
                  <a:cubicBezTo>
                    <a:pt x="17" y="4"/>
                    <a:pt x="17" y="2"/>
                    <a:pt x="17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42" name="Freeform 345"/>
            <p:cNvSpPr>
              <a:spLocks/>
            </p:cNvSpPr>
            <p:nvPr/>
          </p:nvSpPr>
          <p:spPr bwMode="auto">
            <a:xfrm>
              <a:off x="4591050" y="3079750"/>
              <a:ext cx="87313" cy="115888"/>
            </a:xfrm>
            <a:custGeom>
              <a:avLst/>
              <a:gdLst>
                <a:gd name="T0" fmla="*/ 2147483647 w 66"/>
                <a:gd name="T1" fmla="*/ 2147483647 h 90"/>
                <a:gd name="T2" fmla="*/ 2147483647 w 66"/>
                <a:gd name="T3" fmla="*/ 2147483647 h 90"/>
                <a:gd name="T4" fmla="*/ 2147483647 w 66"/>
                <a:gd name="T5" fmla="*/ 2147483647 h 90"/>
                <a:gd name="T6" fmla="*/ 2147483647 w 66"/>
                <a:gd name="T7" fmla="*/ 2147483647 h 90"/>
                <a:gd name="T8" fmla="*/ 2147483647 w 66"/>
                <a:gd name="T9" fmla="*/ 2147483647 h 90"/>
                <a:gd name="T10" fmla="*/ 2147483647 w 66"/>
                <a:gd name="T11" fmla="*/ 2147483647 h 90"/>
                <a:gd name="T12" fmla="*/ 2147483647 w 66"/>
                <a:gd name="T13" fmla="*/ 2147483647 h 90"/>
                <a:gd name="T14" fmla="*/ 2147483647 w 66"/>
                <a:gd name="T15" fmla="*/ 2147483647 h 90"/>
                <a:gd name="T16" fmla="*/ 2147483647 w 66"/>
                <a:gd name="T17" fmla="*/ 2147483647 h 90"/>
                <a:gd name="T18" fmla="*/ 2147483647 w 66"/>
                <a:gd name="T19" fmla="*/ 2147483647 h 90"/>
                <a:gd name="T20" fmla="*/ 2147483647 w 66"/>
                <a:gd name="T21" fmla="*/ 0 h 90"/>
                <a:gd name="T22" fmla="*/ 2147483647 w 66"/>
                <a:gd name="T23" fmla="*/ 2147483647 h 90"/>
                <a:gd name="T24" fmla="*/ 2147483647 w 66"/>
                <a:gd name="T25" fmla="*/ 2147483647 h 90"/>
                <a:gd name="T26" fmla="*/ 2147483647 w 66"/>
                <a:gd name="T27" fmla="*/ 2147483647 h 90"/>
                <a:gd name="T28" fmla="*/ 2147483647 w 66"/>
                <a:gd name="T29" fmla="*/ 2147483647 h 90"/>
                <a:gd name="T30" fmla="*/ 2147483647 w 66"/>
                <a:gd name="T31" fmla="*/ 2147483647 h 90"/>
                <a:gd name="T32" fmla="*/ 0 w 66"/>
                <a:gd name="T33" fmla="*/ 2147483647 h 90"/>
                <a:gd name="T34" fmla="*/ 2147483647 w 66"/>
                <a:gd name="T35" fmla="*/ 2147483647 h 90"/>
                <a:gd name="T36" fmla="*/ 2147483647 w 66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90"/>
                <a:gd name="T59" fmla="*/ 66 w 66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43" name="Freeform 346"/>
            <p:cNvSpPr>
              <a:spLocks/>
            </p:cNvSpPr>
            <p:nvPr/>
          </p:nvSpPr>
          <p:spPr bwMode="auto">
            <a:xfrm>
              <a:off x="4999038" y="3525838"/>
              <a:ext cx="157162" cy="153987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0 h 120"/>
                <a:gd name="T4" fmla="*/ 2147483647 w 120"/>
                <a:gd name="T5" fmla="*/ 2147483647 h 120"/>
                <a:gd name="T6" fmla="*/ 2147483647 w 120"/>
                <a:gd name="T7" fmla="*/ 2147483647 h 120"/>
                <a:gd name="T8" fmla="*/ 2147483647 w 120"/>
                <a:gd name="T9" fmla="*/ 2147483647 h 120"/>
                <a:gd name="T10" fmla="*/ 2147483647 w 120"/>
                <a:gd name="T11" fmla="*/ 2147483647 h 120"/>
                <a:gd name="T12" fmla="*/ 2147483647 w 120"/>
                <a:gd name="T13" fmla="*/ 2147483647 h 120"/>
                <a:gd name="T14" fmla="*/ 2147483647 w 120"/>
                <a:gd name="T15" fmla="*/ 2147483647 h 120"/>
                <a:gd name="T16" fmla="*/ 2147483647 w 120"/>
                <a:gd name="T17" fmla="*/ 2147483647 h 120"/>
                <a:gd name="T18" fmla="*/ 2147483647 w 120"/>
                <a:gd name="T19" fmla="*/ 2147483647 h 120"/>
                <a:gd name="T20" fmla="*/ 0 w 120"/>
                <a:gd name="T21" fmla="*/ 2147483647 h 120"/>
                <a:gd name="T22" fmla="*/ 2147483647 w 120"/>
                <a:gd name="T23" fmla="*/ 2147483647 h 120"/>
                <a:gd name="T24" fmla="*/ 2147483647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2147483647 w 120"/>
                <a:gd name="T45" fmla="*/ 2147483647 h 120"/>
                <a:gd name="T46" fmla="*/ 2147483647 w 120"/>
                <a:gd name="T47" fmla="*/ 2147483647 h 120"/>
                <a:gd name="T48" fmla="*/ 2147483647 w 120"/>
                <a:gd name="T49" fmla="*/ 2147483647 h 120"/>
                <a:gd name="T50" fmla="*/ 2147483647 w 120"/>
                <a:gd name="T51" fmla="*/ 2147483647 h 120"/>
                <a:gd name="T52" fmla="*/ 2147483647 w 120"/>
                <a:gd name="T53" fmla="*/ 2147483647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120"/>
                <a:gd name="T83" fmla="*/ 120 w 120"/>
                <a:gd name="T84" fmla="*/ 120 h 1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120">
                  <a:moveTo>
                    <a:pt x="120" y="6"/>
                  </a:moveTo>
                  <a:lnTo>
                    <a:pt x="120" y="0"/>
                  </a:lnTo>
                  <a:lnTo>
                    <a:pt x="114" y="6"/>
                  </a:lnTo>
                  <a:lnTo>
                    <a:pt x="96" y="6"/>
                  </a:lnTo>
                  <a:lnTo>
                    <a:pt x="60" y="6"/>
                  </a:lnTo>
                  <a:lnTo>
                    <a:pt x="4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0" y="48"/>
                  </a:lnTo>
                  <a:lnTo>
                    <a:pt x="12" y="66"/>
                  </a:lnTo>
                  <a:lnTo>
                    <a:pt x="36" y="72"/>
                  </a:lnTo>
                  <a:lnTo>
                    <a:pt x="24" y="84"/>
                  </a:lnTo>
                  <a:lnTo>
                    <a:pt x="24" y="108"/>
                  </a:lnTo>
                  <a:lnTo>
                    <a:pt x="48" y="120"/>
                  </a:lnTo>
                  <a:lnTo>
                    <a:pt x="60" y="108"/>
                  </a:lnTo>
                  <a:lnTo>
                    <a:pt x="60" y="96"/>
                  </a:lnTo>
                  <a:lnTo>
                    <a:pt x="84" y="84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48" y="30"/>
                  </a:lnTo>
                  <a:lnTo>
                    <a:pt x="84" y="24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14" y="18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44" name="Freeform 347"/>
            <p:cNvSpPr>
              <a:spLocks/>
            </p:cNvSpPr>
            <p:nvPr/>
          </p:nvSpPr>
          <p:spPr bwMode="auto">
            <a:xfrm>
              <a:off x="4616450" y="2119313"/>
              <a:ext cx="649288" cy="766762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2147483647 w 83"/>
                <a:gd name="T7" fmla="*/ 2147483647 h 98"/>
                <a:gd name="T8" fmla="*/ 2147483647 w 83"/>
                <a:gd name="T9" fmla="*/ 2147483647 h 98"/>
                <a:gd name="T10" fmla="*/ 2147483647 w 83"/>
                <a:gd name="T11" fmla="*/ 2147483647 h 98"/>
                <a:gd name="T12" fmla="*/ 2147483647 w 83"/>
                <a:gd name="T13" fmla="*/ 2147483647 h 98"/>
                <a:gd name="T14" fmla="*/ 2147483647 w 83"/>
                <a:gd name="T15" fmla="*/ 2147483647 h 98"/>
                <a:gd name="T16" fmla="*/ 2147483647 w 83"/>
                <a:gd name="T17" fmla="*/ 2147483647 h 98"/>
                <a:gd name="T18" fmla="*/ 2147483647 w 83"/>
                <a:gd name="T19" fmla="*/ 2147483647 h 98"/>
                <a:gd name="T20" fmla="*/ 2147483647 w 83"/>
                <a:gd name="T21" fmla="*/ 2147483647 h 98"/>
                <a:gd name="T22" fmla="*/ 2147483647 w 83"/>
                <a:gd name="T23" fmla="*/ 2147483647 h 98"/>
                <a:gd name="T24" fmla="*/ 2147483647 w 83"/>
                <a:gd name="T25" fmla="*/ 2147483647 h 98"/>
                <a:gd name="T26" fmla="*/ 2147483647 w 83"/>
                <a:gd name="T27" fmla="*/ 2147483647 h 98"/>
                <a:gd name="T28" fmla="*/ 2147483647 w 83"/>
                <a:gd name="T29" fmla="*/ 2147483647 h 98"/>
                <a:gd name="T30" fmla="*/ 2147483647 w 83"/>
                <a:gd name="T31" fmla="*/ 2147483647 h 98"/>
                <a:gd name="T32" fmla="*/ 2147483647 w 83"/>
                <a:gd name="T33" fmla="*/ 2147483647 h 98"/>
                <a:gd name="T34" fmla="*/ 2147483647 w 83"/>
                <a:gd name="T35" fmla="*/ 2147483647 h 98"/>
                <a:gd name="T36" fmla="*/ 2147483647 w 83"/>
                <a:gd name="T37" fmla="*/ 2147483647 h 98"/>
                <a:gd name="T38" fmla="*/ 2147483647 w 83"/>
                <a:gd name="T39" fmla="*/ 2147483647 h 98"/>
                <a:gd name="T40" fmla="*/ 2147483647 w 83"/>
                <a:gd name="T41" fmla="*/ 2147483647 h 98"/>
                <a:gd name="T42" fmla="*/ 2147483647 w 83"/>
                <a:gd name="T43" fmla="*/ 2147483647 h 98"/>
                <a:gd name="T44" fmla="*/ 2147483647 w 83"/>
                <a:gd name="T45" fmla="*/ 2147483647 h 98"/>
                <a:gd name="T46" fmla="*/ 2147483647 w 83"/>
                <a:gd name="T47" fmla="*/ 2147483647 h 98"/>
                <a:gd name="T48" fmla="*/ 2147483647 w 83"/>
                <a:gd name="T49" fmla="*/ 2147483647 h 98"/>
                <a:gd name="T50" fmla="*/ 2147483647 w 83"/>
                <a:gd name="T51" fmla="*/ 0 h 98"/>
                <a:gd name="T52" fmla="*/ 2147483647 w 83"/>
                <a:gd name="T53" fmla="*/ 2147483647 h 98"/>
                <a:gd name="T54" fmla="*/ 2147483647 w 83"/>
                <a:gd name="T55" fmla="*/ 2147483647 h 98"/>
                <a:gd name="T56" fmla="*/ 2147483647 w 83"/>
                <a:gd name="T57" fmla="*/ 2147483647 h 98"/>
                <a:gd name="T58" fmla="*/ 2147483647 w 83"/>
                <a:gd name="T59" fmla="*/ 2147483647 h 98"/>
                <a:gd name="T60" fmla="*/ 2147483647 w 83"/>
                <a:gd name="T61" fmla="*/ 2147483647 h 98"/>
                <a:gd name="T62" fmla="*/ 2147483647 w 83"/>
                <a:gd name="T63" fmla="*/ 2147483647 h 98"/>
                <a:gd name="T64" fmla="*/ 2147483647 w 83"/>
                <a:gd name="T65" fmla="*/ 2147483647 h 98"/>
                <a:gd name="T66" fmla="*/ 2147483647 w 83"/>
                <a:gd name="T67" fmla="*/ 2147483647 h 98"/>
                <a:gd name="T68" fmla="*/ 2147483647 w 83"/>
                <a:gd name="T69" fmla="*/ 2147483647 h 98"/>
                <a:gd name="T70" fmla="*/ 2147483647 w 83"/>
                <a:gd name="T71" fmla="*/ 2147483647 h 98"/>
                <a:gd name="T72" fmla="*/ 2147483647 w 83"/>
                <a:gd name="T73" fmla="*/ 2147483647 h 98"/>
                <a:gd name="T74" fmla="*/ 2147483647 w 83"/>
                <a:gd name="T75" fmla="*/ 2147483647 h 98"/>
                <a:gd name="T76" fmla="*/ 2147483647 w 83"/>
                <a:gd name="T77" fmla="*/ 2147483647 h 98"/>
                <a:gd name="T78" fmla="*/ 2147483647 w 83"/>
                <a:gd name="T79" fmla="*/ 2147483647 h 98"/>
                <a:gd name="T80" fmla="*/ 2147483647 w 83"/>
                <a:gd name="T81" fmla="*/ 2147483647 h 98"/>
                <a:gd name="T82" fmla="*/ 2147483647 w 83"/>
                <a:gd name="T83" fmla="*/ 2147483647 h 98"/>
                <a:gd name="T84" fmla="*/ 2147483647 w 83"/>
                <a:gd name="T85" fmla="*/ 2147483647 h 98"/>
                <a:gd name="T86" fmla="*/ 2147483647 w 83"/>
                <a:gd name="T87" fmla="*/ 2147483647 h 98"/>
                <a:gd name="T88" fmla="*/ 2147483647 w 83"/>
                <a:gd name="T89" fmla="*/ 2147483647 h 98"/>
                <a:gd name="T90" fmla="*/ 2147483647 w 83"/>
                <a:gd name="T91" fmla="*/ 214748364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98"/>
                <a:gd name="T140" fmla="*/ 83 w 83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45" name="Freeform 348"/>
            <p:cNvSpPr>
              <a:spLocks/>
            </p:cNvSpPr>
            <p:nvPr/>
          </p:nvSpPr>
          <p:spPr bwMode="auto">
            <a:xfrm>
              <a:off x="4772025" y="2268538"/>
              <a:ext cx="320675" cy="741362"/>
            </a:xfrm>
            <a:custGeom>
              <a:avLst/>
              <a:gdLst>
                <a:gd name="T0" fmla="*/ 2147483647 w 41"/>
                <a:gd name="T1" fmla="*/ 2147483647 h 95"/>
                <a:gd name="T2" fmla="*/ 2147483647 w 41"/>
                <a:gd name="T3" fmla="*/ 2147483647 h 95"/>
                <a:gd name="T4" fmla="*/ 2147483647 w 41"/>
                <a:gd name="T5" fmla="*/ 2147483647 h 95"/>
                <a:gd name="T6" fmla="*/ 2147483647 w 41"/>
                <a:gd name="T7" fmla="*/ 2147483647 h 95"/>
                <a:gd name="T8" fmla="*/ 2147483647 w 41"/>
                <a:gd name="T9" fmla="*/ 0 h 95"/>
                <a:gd name="T10" fmla="*/ 2147483647 w 41"/>
                <a:gd name="T11" fmla="*/ 2147483647 h 95"/>
                <a:gd name="T12" fmla="*/ 2147483647 w 41"/>
                <a:gd name="T13" fmla="*/ 2147483647 h 95"/>
                <a:gd name="T14" fmla="*/ 2147483647 w 41"/>
                <a:gd name="T15" fmla="*/ 2147483647 h 95"/>
                <a:gd name="T16" fmla="*/ 2147483647 w 41"/>
                <a:gd name="T17" fmla="*/ 2147483647 h 95"/>
                <a:gd name="T18" fmla="*/ 2147483647 w 41"/>
                <a:gd name="T19" fmla="*/ 2147483647 h 95"/>
                <a:gd name="T20" fmla="*/ 2147483647 w 41"/>
                <a:gd name="T21" fmla="*/ 2147483647 h 95"/>
                <a:gd name="T22" fmla="*/ 2147483647 w 41"/>
                <a:gd name="T23" fmla="*/ 2147483647 h 95"/>
                <a:gd name="T24" fmla="*/ 2147483647 w 41"/>
                <a:gd name="T25" fmla="*/ 2147483647 h 95"/>
                <a:gd name="T26" fmla="*/ 2147483647 w 41"/>
                <a:gd name="T27" fmla="*/ 2147483647 h 95"/>
                <a:gd name="T28" fmla="*/ 2147483647 w 41"/>
                <a:gd name="T29" fmla="*/ 2147483647 h 95"/>
                <a:gd name="T30" fmla="*/ 2147483647 w 41"/>
                <a:gd name="T31" fmla="*/ 2147483647 h 95"/>
                <a:gd name="T32" fmla="*/ 2147483647 w 41"/>
                <a:gd name="T33" fmla="*/ 2147483647 h 95"/>
                <a:gd name="T34" fmla="*/ 2147483647 w 41"/>
                <a:gd name="T35" fmla="*/ 2147483647 h 95"/>
                <a:gd name="T36" fmla="*/ 2147483647 w 41"/>
                <a:gd name="T37" fmla="*/ 2147483647 h 95"/>
                <a:gd name="T38" fmla="*/ 2147483647 w 41"/>
                <a:gd name="T39" fmla="*/ 2147483647 h 95"/>
                <a:gd name="T40" fmla="*/ 2147483647 w 41"/>
                <a:gd name="T41" fmla="*/ 2147483647 h 95"/>
                <a:gd name="T42" fmla="*/ 2147483647 w 41"/>
                <a:gd name="T43" fmla="*/ 2147483647 h 95"/>
                <a:gd name="T44" fmla="*/ 2147483647 w 41"/>
                <a:gd name="T45" fmla="*/ 2147483647 h 95"/>
                <a:gd name="T46" fmla="*/ 2147483647 w 41"/>
                <a:gd name="T47" fmla="*/ 2147483647 h 95"/>
                <a:gd name="T48" fmla="*/ 2147483647 w 41"/>
                <a:gd name="T49" fmla="*/ 2147483647 h 95"/>
                <a:gd name="T50" fmla="*/ 2147483647 w 41"/>
                <a:gd name="T51" fmla="*/ 2147483647 h 95"/>
                <a:gd name="T52" fmla="*/ 2147483647 w 41"/>
                <a:gd name="T53" fmla="*/ 2147483647 h 95"/>
                <a:gd name="T54" fmla="*/ 2147483647 w 41"/>
                <a:gd name="T55" fmla="*/ 2147483647 h 95"/>
                <a:gd name="T56" fmla="*/ 2147483647 w 41"/>
                <a:gd name="T57" fmla="*/ 2147483647 h 95"/>
                <a:gd name="T58" fmla="*/ 2147483647 w 41"/>
                <a:gd name="T59" fmla="*/ 2147483647 h 95"/>
                <a:gd name="T60" fmla="*/ 2147483647 w 41"/>
                <a:gd name="T61" fmla="*/ 2147483647 h 95"/>
                <a:gd name="T62" fmla="*/ 2147483647 w 41"/>
                <a:gd name="T63" fmla="*/ 2147483647 h 95"/>
                <a:gd name="T64" fmla="*/ 2147483647 w 41"/>
                <a:gd name="T65" fmla="*/ 2147483647 h 95"/>
                <a:gd name="T66" fmla="*/ 2147483647 w 41"/>
                <a:gd name="T67" fmla="*/ 2147483647 h 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"/>
                <a:gd name="T103" fmla="*/ 0 h 95"/>
                <a:gd name="T104" fmla="*/ 41 w 41"/>
                <a:gd name="T105" fmla="*/ 95 h 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" h="95">
                  <a:moveTo>
                    <a:pt x="41" y="2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6"/>
                    <a:pt x="4" y="46"/>
                  </a:cubicBezTo>
                  <a:cubicBezTo>
                    <a:pt x="4" y="46"/>
                    <a:pt x="3" y="50"/>
                    <a:pt x="3" y="51"/>
                  </a:cubicBezTo>
                  <a:cubicBezTo>
                    <a:pt x="3" y="51"/>
                    <a:pt x="4" y="56"/>
                    <a:pt x="4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7"/>
                    <a:pt x="4" y="67"/>
                  </a:cubicBezTo>
                  <a:cubicBezTo>
                    <a:pt x="4" y="68"/>
                    <a:pt x="3" y="68"/>
                    <a:pt x="3" y="6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1" y="27"/>
                  </a:cubicBezTo>
                  <a:lnTo>
                    <a:pt x="41" y="22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46" name="Freeform 349"/>
            <p:cNvSpPr>
              <a:spLocks/>
            </p:cNvSpPr>
            <p:nvPr/>
          </p:nvSpPr>
          <p:spPr bwMode="auto">
            <a:xfrm>
              <a:off x="5046663" y="3135313"/>
              <a:ext cx="446087" cy="287337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2147483647 w 57"/>
                <a:gd name="T15" fmla="*/ 2147483647 h 37"/>
                <a:gd name="T16" fmla="*/ 2147483647 w 57"/>
                <a:gd name="T17" fmla="*/ 2147483647 h 37"/>
                <a:gd name="T18" fmla="*/ 2147483647 w 57"/>
                <a:gd name="T19" fmla="*/ 2147483647 h 37"/>
                <a:gd name="T20" fmla="*/ 2147483647 w 57"/>
                <a:gd name="T21" fmla="*/ 2147483647 h 37"/>
                <a:gd name="T22" fmla="*/ 2147483647 w 57"/>
                <a:gd name="T23" fmla="*/ 0 h 37"/>
                <a:gd name="T24" fmla="*/ 2147483647 w 57"/>
                <a:gd name="T25" fmla="*/ 0 h 37"/>
                <a:gd name="T26" fmla="*/ 2147483647 w 57"/>
                <a:gd name="T27" fmla="*/ 2147483647 h 37"/>
                <a:gd name="T28" fmla="*/ 2147483647 w 57"/>
                <a:gd name="T29" fmla="*/ 2147483647 h 37"/>
                <a:gd name="T30" fmla="*/ 2147483647 w 57"/>
                <a:gd name="T31" fmla="*/ 2147483647 h 37"/>
                <a:gd name="T32" fmla="*/ 2147483647 w 57"/>
                <a:gd name="T33" fmla="*/ 2147483647 h 37"/>
                <a:gd name="T34" fmla="*/ 2147483647 w 57"/>
                <a:gd name="T35" fmla="*/ 2147483647 h 37"/>
                <a:gd name="T36" fmla="*/ 2147483647 w 57"/>
                <a:gd name="T37" fmla="*/ 2147483647 h 37"/>
                <a:gd name="T38" fmla="*/ 2147483647 w 57"/>
                <a:gd name="T39" fmla="*/ 2147483647 h 37"/>
                <a:gd name="T40" fmla="*/ 2147483647 w 57"/>
                <a:gd name="T41" fmla="*/ 2147483647 h 37"/>
                <a:gd name="T42" fmla="*/ 2147483647 w 57"/>
                <a:gd name="T43" fmla="*/ 2147483647 h 37"/>
                <a:gd name="T44" fmla="*/ 0 w 57"/>
                <a:gd name="T45" fmla="*/ 2147483647 h 37"/>
                <a:gd name="T46" fmla="*/ 0 w 57"/>
                <a:gd name="T47" fmla="*/ 2147483647 h 37"/>
                <a:gd name="T48" fmla="*/ 2147483647 w 57"/>
                <a:gd name="T49" fmla="*/ 2147483647 h 37"/>
                <a:gd name="T50" fmla="*/ 2147483647 w 57"/>
                <a:gd name="T51" fmla="*/ 2147483647 h 37"/>
                <a:gd name="T52" fmla="*/ 2147483647 w 57"/>
                <a:gd name="T53" fmla="*/ 2147483647 h 37"/>
                <a:gd name="T54" fmla="*/ 2147483647 w 57"/>
                <a:gd name="T55" fmla="*/ 2147483647 h 37"/>
                <a:gd name="T56" fmla="*/ 2147483647 w 57"/>
                <a:gd name="T57" fmla="*/ 2147483647 h 37"/>
                <a:gd name="T58" fmla="*/ 2147483647 w 57"/>
                <a:gd name="T59" fmla="*/ 2147483647 h 37"/>
                <a:gd name="T60" fmla="*/ 2147483647 w 57"/>
                <a:gd name="T61" fmla="*/ 2147483647 h 37"/>
                <a:gd name="T62" fmla="*/ 2147483647 w 57"/>
                <a:gd name="T63" fmla="*/ 2147483647 h 37"/>
                <a:gd name="T64" fmla="*/ 2147483647 w 57"/>
                <a:gd name="T65" fmla="*/ 2147483647 h 37"/>
                <a:gd name="T66" fmla="*/ 2147483647 w 57"/>
                <a:gd name="T67" fmla="*/ 2147483647 h 37"/>
                <a:gd name="T68" fmla="*/ 2147483647 w 57"/>
                <a:gd name="T69" fmla="*/ 2147483647 h 37"/>
                <a:gd name="T70" fmla="*/ 2147483647 w 57"/>
                <a:gd name="T71" fmla="*/ 2147483647 h 37"/>
                <a:gd name="T72" fmla="*/ 2147483647 w 57"/>
                <a:gd name="T73" fmla="*/ 2147483647 h 37"/>
                <a:gd name="T74" fmla="*/ 2147483647 w 57"/>
                <a:gd name="T75" fmla="*/ 2147483647 h 37"/>
                <a:gd name="T76" fmla="*/ 2147483647 w 57"/>
                <a:gd name="T77" fmla="*/ 2147483647 h 37"/>
                <a:gd name="T78" fmla="*/ 2147483647 w 57"/>
                <a:gd name="T79" fmla="*/ 2147483647 h 37"/>
                <a:gd name="T80" fmla="*/ 2147483647 w 57"/>
                <a:gd name="T81" fmla="*/ 2147483647 h 37"/>
                <a:gd name="T82" fmla="*/ 2147483647 w 57"/>
                <a:gd name="T83" fmla="*/ 2147483647 h 37"/>
                <a:gd name="T84" fmla="*/ 2147483647 w 57"/>
                <a:gd name="T85" fmla="*/ 2147483647 h 37"/>
                <a:gd name="T86" fmla="*/ 2147483647 w 57"/>
                <a:gd name="T87" fmla="*/ 2147483647 h 37"/>
                <a:gd name="T88" fmla="*/ 2147483647 w 57"/>
                <a:gd name="T89" fmla="*/ 2147483647 h 37"/>
                <a:gd name="T90" fmla="*/ 2147483647 w 57"/>
                <a:gd name="T91" fmla="*/ 214748364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37"/>
                <a:gd name="T140" fmla="*/ 57 w 57"/>
                <a:gd name="T141" fmla="*/ 37 h 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47" name="Freeform 350"/>
            <p:cNvSpPr>
              <a:spLocks/>
            </p:cNvSpPr>
            <p:nvPr/>
          </p:nvSpPr>
          <p:spPr bwMode="auto">
            <a:xfrm>
              <a:off x="5303838" y="3135313"/>
              <a:ext cx="55562" cy="30162"/>
            </a:xfrm>
            <a:custGeom>
              <a:avLst/>
              <a:gdLst>
                <a:gd name="T0" fmla="*/ 2147483647 w 42"/>
                <a:gd name="T1" fmla="*/ 2147483647 h 24"/>
                <a:gd name="T2" fmla="*/ 2147483647 w 42"/>
                <a:gd name="T3" fmla="*/ 0 h 24"/>
                <a:gd name="T4" fmla="*/ 0 w 42"/>
                <a:gd name="T5" fmla="*/ 2147483647 h 24"/>
                <a:gd name="T6" fmla="*/ 2147483647 w 42"/>
                <a:gd name="T7" fmla="*/ 2147483647 h 24"/>
                <a:gd name="T8" fmla="*/ 2147483647 w 4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4"/>
                <a:gd name="T17" fmla="*/ 42 w 4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48" name="Freeform 351"/>
            <p:cNvSpPr>
              <a:spLocks/>
            </p:cNvSpPr>
            <p:nvPr/>
          </p:nvSpPr>
          <p:spPr bwMode="auto">
            <a:xfrm>
              <a:off x="4999038" y="3290888"/>
              <a:ext cx="250825" cy="161925"/>
            </a:xfrm>
            <a:custGeom>
              <a:avLst/>
              <a:gdLst>
                <a:gd name="T0" fmla="*/ 2147483647 w 32"/>
                <a:gd name="T1" fmla="*/ 2147483647 h 21"/>
                <a:gd name="T2" fmla="*/ 2147483647 w 32"/>
                <a:gd name="T3" fmla="*/ 2147483647 h 21"/>
                <a:gd name="T4" fmla="*/ 2147483647 w 32"/>
                <a:gd name="T5" fmla="*/ 2147483647 h 21"/>
                <a:gd name="T6" fmla="*/ 2147483647 w 32"/>
                <a:gd name="T7" fmla="*/ 0 h 21"/>
                <a:gd name="T8" fmla="*/ 2147483647 w 32"/>
                <a:gd name="T9" fmla="*/ 0 h 21"/>
                <a:gd name="T10" fmla="*/ 2147483647 w 32"/>
                <a:gd name="T11" fmla="*/ 2147483647 h 21"/>
                <a:gd name="T12" fmla="*/ 2147483647 w 32"/>
                <a:gd name="T13" fmla="*/ 0 h 21"/>
                <a:gd name="T14" fmla="*/ 2147483647 w 32"/>
                <a:gd name="T15" fmla="*/ 2147483647 h 21"/>
                <a:gd name="T16" fmla="*/ 2147483647 w 32"/>
                <a:gd name="T17" fmla="*/ 2147483647 h 21"/>
                <a:gd name="T18" fmla="*/ 0 w 32"/>
                <a:gd name="T19" fmla="*/ 2147483647 h 21"/>
                <a:gd name="T20" fmla="*/ 0 w 32"/>
                <a:gd name="T21" fmla="*/ 2147483647 h 21"/>
                <a:gd name="T22" fmla="*/ 2147483647 w 32"/>
                <a:gd name="T23" fmla="*/ 2147483647 h 21"/>
                <a:gd name="T24" fmla="*/ 2147483647 w 32"/>
                <a:gd name="T25" fmla="*/ 2147483647 h 21"/>
                <a:gd name="T26" fmla="*/ 2147483647 w 32"/>
                <a:gd name="T27" fmla="*/ 2147483647 h 21"/>
                <a:gd name="T28" fmla="*/ 2147483647 w 32"/>
                <a:gd name="T29" fmla="*/ 2147483647 h 21"/>
                <a:gd name="T30" fmla="*/ 2147483647 w 32"/>
                <a:gd name="T31" fmla="*/ 2147483647 h 21"/>
                <a:gd name="T32" fmla="*/ 2147483647 w 32"/>
                <a:gd name="T33" fmla="*/ 2147483647 h 21"/>
                <a:gd name="T34" fmla="*/ 2147483647 w 32"/>
                <a:gd name="T35" fmla="*/ 2147483647 h 21"/>
                <a:gd name="T36" fmla="*/ 2147483647 w 32"/>
                <a:gd name="T37" fmla="*/ 2147483647 h 21"/>
                <a:gd name="T38" fmla="*/ 2147483647 w 32"/>
                <a:gd name="T39" fmla="*/ 2147483647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21"/>
                <a:gd name="T62" fmla="*/ 32 w 32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21">
                  <a:moveTo>
                    <a:pt x="28" y="10"/>
                  </a:moveTo>
                  <a:cubicBezTo>
                    <a:pt x="28" y="10"/>
                    <a:pt x="31" y="9"/>
                    <a:pt x="31" y="8"/>
                  </a:cubicBezTo>
                  <a:cubicBezTo>
                    <a:pt x="32" y="6"/>
                    <a:pt x="30" y="4"/>
                    <a:pt x="3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597786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49" name="Freeform 352"/>
            <p:cNvSpPr>
              <a:spLocks/>
            </p:cNvSpPr>
            <p:nvPr/>
          </p:nvSpPr>
          <p:spPr bwMode="auto">
            <a:xfrm>
              <a:off x="4999038" y="3370263"/>
              <a:ext cx="61912" cy="69850"/>
            </a:xfrm>
            <a:custGeom>
              <a:avLst/>
              <a:gdLst>
                <a:gd name="T0" fmla="*/ 2147483647 w 48"/>
                <a:gd name="T1" fmla="*/ 2147483647 h 54"/>
                <a:gd name="T2" fmla="*/ 2147483647 w 48"/>
                <a:gd name="T3" fmla="*/ 2147483647 h 54"/>
                <a:gd name="T4" fmla="*/ 0 w 48"/>
                <a:gd name="T5" fmla="*/ 0 h 54"/>
                <a:gd name="T6" fmla="*/ 2147483647 w 48"/>
                <a:gd name="T7" fmla="*/ 2147483647 h 54"/>
                <a:gd name="T8" fmla="*/ 2147483647 w 4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54"/>
                <a:gd name="T17" fmla="*/ 48 w 4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54">
                  <a:moveTo>
                    <a:pt x="42" y="42"/>
                  </a:moveTo>
                  <a:lnTo>
                    <a:pt x="48" y="5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50" name="Freeform 353"/>
            <p:cNvSpPr>
              <a:spLocks/>
            </p:cNvSpPr>
            <p:nvPr/>
          </p:nvSpPr>
          <p:spPr bwMode="auto">
            <a:xfrm>
              <a:off x="4795838" y="3190875"/>
              <a:ext cx="171450" cy="93663"/>
            </a:xfrm>
            <a:custGeom>
              <a:avLst/>
              <a:gdLst>
                <a:gd name="T0" fmla="*/ 2147483647 w 22"/>
                <a:gd name="T1" fmla="*/ 2147483647 h 12"/>
                <a:gd name="T2" fmla="*/ 2147483647 w 22"/>
                <a:gd name="T3" fmla="*/ 2147483647 h 12"/>
                <a:gd name="T4" fmla="*/ 2147483647 w 22"/>
                <a:gd name="T5" fmla="*/ 2147483647 h 12"/>
                <a:gd name="T6" fmla="*/ 2147483647 w 22"/>
                <a:gd name="T7" fmla="*/ 2147483647 h 12"/>
                <a:gd name="T8" fmla="*/ 2147483647 w 22"/>
                <a:gd name="T9" fmla="*/ 2147483647 h 12"/>
                <a:gd name="T10" fmla="*/ 2147483647 w 22"/>
                <a:gd name="T11" fmla="*/ 2147483647 h 12"/>
                <a:gd name="T12" fmla="*/ 2147483647 w 22"/>
                <a:gd name="T13" fmla="*/ 2147483647 h 12"/>
                <a:gd name="T14" fmla="*/ 2147483647 w 22"/>
                <a:gd name="T15" fmla="*/ 2147483647 h 12"/>
                <a:gd name="T16" fmla="*/ 2147483647 w 22"/>
                <a:gd name="T17" fmla="*/ 2147483647 h 12"/>
                <a:gd name="T18" fmla="*/ 2147483647 w 22"/>
                <a:gd name="T19" fmla="*/ 2147483647 h 12"/>
                <a:gd name="T20" fmla="*/ 2147483647 w 22"/>
                <a:gd name="T21" fmla="*/ 0 h 12"/>
                <a:gd name="T22" fmla="*/ 2147483647 w 22"/>
                <a:gd name="T23" fmla="*/ 2147483647 h 12"/>
                <a:gd name="T24" fmla="*/ 2147483647 w 22"/>
                <a:gd name="T25" fmla="*/ 0 h 12"/>
                <a:gd name="T26" fmla="*/ 2147483647 w 22"/>
                <a:gd name="T27" fmla="*/ 2147483647 h 12"/>
                <a:gd name="T28" fmla="*/ 2147483647 w 22"/>
                <a:gd name="T29" fmla="*/ 2147483647 h 12"/>
                <a:gd name="T30" fmla="*/ 2147483647 w 22"/>
                <a:gd name="T31" fmla="*/ 2147483647 h 12"/>
                <a:gd name="T32" fmla="*/ 0 w 22"/>
                <a:gd name="T33" fmla="*/ 2147483647 h 12"/>
                <a:gd name="T34" fmla="*/ 2147483647 w 22"/>
                <a:gd name="T35" fmla="*/ 2147483647 h 12"/>
                <a:gd name="T36" fmla="*/ 2147483647 w 22"/>
                <a:gd name="T37" fmla="*/ 2147483647 h 12"/>
                <a:gd name="T38" fmla="*/ 2147483647 w 22"/>
                <a:gd name="T39" fmla="*/ 2147483647 h 12"/>
                <a:gd name="T40" fmla="*/ 2147483647 w 22"/>
                <a:gd name="T41" fmla="*/ 2147483647 h 12"/>
                <a:gd name="T42" fmla="*/ 2147483647 w 22"/>
                <a:gd name="T43" fmla="*/ 2147483647 h 12"/>
                <a:gd name="T44" fmla="*/ 2147483647 w 22"/>
                <a:gd name="T45" fmla="*/ 2147483647 h 12"/>
                <a:gd name="T46" fmla="*/ 2147483647 w 22"/>
                <a:gd name="T47" fmla="*/ 2147483647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"/>
                <a:gd name="T73" fmla="*/ 0 h 12"/>
                <a:gd name="T74" fmla="*/ 22 w 22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" h="12">
                  <a:moveTo>
                    <a:pt x="10" y="10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51" name="Freeform 354"/>
            <p:cNvSpPr>
              <a:spLocks/>
            </p:cNvSpPr>
            <p:nvPr/>
          </p:nvSpPr>
          <p:spPr bwMode="auto">
            <a:xfrm>
              <a:off x="4897438" y="3284538"/>
              <a:ext cx="163512" cy="90487"/>
            </a:xfrm>
            <a:custGeom>
              <a:avLst/>
              <a:gdLst>
                <a:gd name="T0" fmla="*/ 2147483647 w 21"/>
                <a:gd name="T1" fmla="*/ 0 h 12"/>
                <a:gd name="T2" fmla="*/ 2147483647 w 21"/>
                <a:gd name="T3" fmla="*/ 2147483647 h 12"/>
                <a:gd name="T4" fmla="*/ 2147483647 w 21"/>
                <a:gd name="T5" fmla="*/ 2147483647 h 12"/>
                <a:gd name="T6" fmla="*/ 2147483647 w 21"/>
                <a:gd name="T7" fmla="*/ 2147483647 h 12"/>
                <a:gd name="T8" fmla="*/ 2147483647 w 21"/>
                <a:gd name="T9" fmla="*/ 2147483647 h 12"/>
                <a:gd name="T10" fmla="*/ 2147483647 w 21"/>
                <a:gd name="T11" fmla="*/ 2147483647 h 12"/>
                <a:gd name="T12" fmla="*/ 2147483647 w 21"/>
                <a:gd name="T13" fmla="*/ 2147483647 h 12"/>
                <a:gd name="T14" fmla="*/ 2147483647 w 21"/>
                <a:gd name="T15" fmla="*/ 2147483647 h 12"/>
                <a:gd name="T16" fmla="*/ 0 w 21"/>
                <a:gd name="T17" fmla="*/ 2147483647 h 12"/>
                <a:gd name="T18" fmla="*/ 2147483647 w 21"/>
                <a:gd name="T19" fmla="*/ 2147483647 h 12"/>
                <a:gd name="T20" fmla="*/ 2147483647 w 21"/>
                <a:gd name="T21" fmla="*/ 2147483647 h 12"/>
                <a:gd name="T22" fmla="*/ 2147483647 w 21"/>
                <a:gd name="T23" fmla="*/ 2147483647 h 12"/>
                <a:gd name="T24" fmla="*/ 2147483647 w 21"/>
                <a:gd name="T25" fmla="*/ 2147483647 h 12"/>
                <a:gd name="T26" fmla="*/ 2147483647 w 21"/>
                <a:gd name="T27" fmla="*/ 2147483647 h 12"/>
                <a:gd name="T28" fmla="*/ 2147483647 w 21"/>
                <a:gd name="T29" fmla="*/ 2147483647 h 12"/>
                <a:gd name="T30" fmla="*/ 2147483647 w 21"/>
                <a:gd name="T31" fmla="*/ 2147483647 h 12"/>
                <a:gd name="T32" fmla="*/ 2147483647 w 21"/>
                <a:gd name="T33" fmla="*/ 2147483647 h 12"/>
                <a:gd name="T34" fmla="*/ 2147483647 w 21"/>
                <a:gd name="T35" fmla="*/ 2147483647 h 12"/>
                <a:gd name="T36" fmla="*/ 2147483647 w 21"/>
                <a:gd name="T37" fmla="*/ 0 h 12"/>
                <a:gd name="T38" fmla="*/ 2147483647 w 21"/>
                <a:gd name="T39" fmla="*/ 0 h 12"/>
                <a:gd name="T40" fmla="*/ 2147483647 w 21"/>
                <a:gd name="T41" fmla="*/ 0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12"/>
                <a:gd name="T65" fmla="*/ 21 w 21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12">
                  <a:moveTo>
                    <a:pt x="15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7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597786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52" name="Freeform 355"/>
            <p:cNvSpPr>
              <a:spLocks/>
            </p:cNvSpPr>
            <p:nvPr/>
          </p:nvSpPr>
          <p:spPr bwMode="auto">
            <a:xfrm>
              <a:off x="4913313" y="3236913"/>
              <a:ext cx="139700" cy="69850"/>
            </a:xfrm>
            <a:custGeom>
              <a:avLst/>
              <a:gdLst>
                <a:gd name="T0" fmla="*/ 2147483647 w 108"/>
                <a:gd name="T1" fmla="*/ 2147483647 h 54"/>
                <a:gd name="T2" fmla="*/ 2147483647 w 108"/>
                <a:gd name="T3" fmla="*/ 0 h 54"/>
                <a:gd name="T4" fmla="*/ 2147483647 w 108"/>
                <a:gd name="T5" fmla="*/ 0 h 54"/>
                <a:gd name="T6" fmla="*/ 2147483647 w 108"/>
                <a:gd name="T7" fmla="*/ 2147483647 h 54"/>
                <a:gd name="T8" fmla="*/ 2147483647 w 108"/>
                <a:gd name="T9" fmla="*/ 2147483647 h 54"/>
                <a:gd name="T10" fmla="*/ 0 w 108"/>
                <a:gd name="T11" fmla="*/ 2147483647 h 54"/>
                <a:gd name="T12" fmla="*/ 2147483647 w 108"/>
                <a:gd name="T13" fmla="*/ 2147483647 h 54"/>
                <a:gd name="T14" fmla="*/ 2147483647 w 108"/>
                <a:gd name="T15" fmla="*/ 2147483647 h 54"/>
                <a:gd name="T16" fmla="*/ 2147483647 w 108"/>
                <a:gd name="T17" fmla="*/ 2147483647 h 54"/>
                <a:gd name="T18" fmla="*/ 2147483647 w 108"/>
                <a:gd name="T19" fmla="*/ 2147483647 h 54"/>
                <a:gd name="T20" fmla="*/ 2147483647 w 108"/>
                <a:gd name="T21" fmla="*/ 2147483647 h 54"/>
                <a:gd name="T22" fmla="*/ 2147483647 w 108"/>
                <a:gd name="T23" fmla="*/ 2147483647 h 54"/>
                <a:gd name="T24" fmla="*/ 2147483647 w 108"/>
                <a:gd name="T25" fmla="*/ 2147483647 h 54"/>
                <a:gd name="T26" fmla="*/ 2147483647 w 108"/>
                <a:gd name="T27" fmla="*/ 2147483647 h 54"/>
                <a:gd name="T28" fmla="*/ 2147483647 w 108"/>
                <a:gd name="T29" fmla="*/ 2147483647 h 54"/>
                <a:gd name="T30" fmla="*/ 2147483647 w 108"/>
                <a:gd name="T31" fmla="*/ 2147483647 h 54"/>
                <a:gd name="T32" fmla="*/ 2147483647 w 108"/>
                <a:gd name="T33" fmla="*/ 2147483647 h 54"/>
                <a:gd name="T34" fmla="*/ 2147483647 w 108"/>
                <a:gd name="T35" fmla="*/ 2147483647 h 54"/>
                <a:gd name="T36" fmla="*/ 2147483647 w 108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54"/>
                <a:gd name="T59" fmla="*/ 108 w 108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54">
                  <a:moveTo>
                    <a:pt x="66" y="12"/>
                  </a:moveTo>
                  <a:lnTo>
                    <a:pt x="42" y="0"/>
                  </a:lnTo>
                  <a:lnTo>
                    <a:pt x="30" y="12"/>
                  </a:lnTo>
                  <a:lnTo>
                    <a:pt x="24" y="24"/>
                  </a:lnTo>
                  <a:lnTo>
                    <a:pt x="0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24" y="54"/>
                  </a:lnTo>
                  <a:lnTo>
                    <a:pt x="42" y="48"/>
                  </a:lnTo>
                  <a:lnTo>
                    <a:pt x="66" y="42"/>
                  </a:lnTo>
                  <a:lnTo>
                    <a:pt x="78" y="36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102" y="12"/>
                  </a:lnTo>
                  <a:lnTo>
                    <a:pt x="90" y="12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53" name="Freeform 356"/>
            <p:cNvSpPr>
              <a:spLocks/>
            </p:cNvSpPr>
            <p:nvPr/>
          </p:nvSpPr>
          <p:spPr bwMode="auto">
            <a:xfrm>
              <a:off x="5060950" y="3440113"/>
              <a:ext cx="174625" cy="149225"/>
            </a:xfrm>
            <a:custGeom>
              <a:avLst/>
              <a:gdLst>
                <a:gd name="T0" fmla="*/ 2147483647 w 132"/>
                <a:gd name="T1" fmla="*/ 2147483647 h 115"/>
                <a:gd name="T2" fmla="*/ 2147483647 w 132"/>
                <a:gd name="T3" fmla="*/ 2147483647 h 115"/>
                <a:gd name="T4" fmla="*/ 0 w 132"/>
                <a:gd name="T5" fmla="*/ 0 h 115"/>
                <a:gd name="T6" fmla="*/ 0 w 132"/>
                <a:gd name="T7" fmla="*/ 2147483647 h 115"/>
                <a:gd name="T8" fmla="*/ 2147483647 w 132"/>
                <a:gd name="T9" fmla="*/ 2147483647 h 115"/>
                <a:gd name="T10" fmla="*/ 0 w 132"/>
                <a:gd name="T11" fmla="*/ 2147483647 h 115"/>
                <a:gd name="T12" fmla="*/ 2147483647 w 132"/>
                <a:gd name="T13" fmla="*/ 2147483647 h 115"/>
                <a:gd name="T14" fmla="*/ 2147483647 w 132"/>
                <a:gd name="T15" fmla="*/ 2147483647 h 115"/>
                <a:gd name="T16" fmla="*/ 2147483647 w 132"/>
                <a:gd name="T17" fmla="*/ 2147483647 h 115"/>
                <a:gd name="T18" fmla="*/ 2147483647 w 132"/>
                <a:gd name="T19" fmla="*/ 2147483647 h 115"/>
                <a:gd name="T20" fmla="*/ 2147483647 w 132"/>
                <a:gd name="T21" fmla="*/ 2147483647 h 115"/>
                <a:gd name="T22" fmla="*/ 2147483647 w 132"/>
                <a:gd name="T23" fmla="*/ 2147483647 h 115"/>
                <a:gd name="T24" fmla="*/ 2147483647 w 132"/>
                <a:gd name="T25" fmla="*/ 2147483647 h 115"/>
                <a:gd name="T26" fmla="*/ 2147483647 w 132"/>
                <a:gd name="T27" fmla="*/ 2147483647 h 115"/>
                <a:gd name="T28" fmla="*/ 2147483647 w 132"/>
                <a:gd name="T29" fmla="*/ 2147483647 h 115"/>
                <a:gd name="T30" fmla="*/ 2147483647 w 132"/>
                <a:gd name="T31" fmla="*/ 2147483647 h 115"/>
                <a:gd name="T32" fmla="*/ 2147483647 w 132"/>
                <a:gd name="T33" fmla="*/ 2147483647 h 115"/>
                <a:gd name="T34" fmla="*/ 2147483647 w 132"/>
                <a:gd name="T35" fmla="*/ 2147483647 h 115"/>
                <a:gd name="T36" fmla="*/ 2147483647 w 132"/>
                <a:gd name="T37" fmla="*/ 2147483647 h 115"/>
                <a:gd name="T38" fmla="*/ 2147483647 w 132"/>
                <a:gd name="T39" fmla="*/ 2147483647 h 115"/>
                <a:gd name="T40" fmla="*/ 2147483647 w 132"/>
                <a:gd name="T41" fmla="*/ 2147483647 h 115"/>
                <a:gd name="T42" fmla="*/ 2147483647 w 132"/>
                <a:gd name="T43" fmla="*/ 2147483647 h 115"/>
                <a:gd name="T44" fmla="*/ 2147483647 w 132"/>
                <a:gd name="T45" fmla="*/ 2147483647 h 115"/>
                <a:gd name="T46" fmla="*/ 2147483647 w 132"/>
                <a:gd name="T47" fmla="*/ 2147483647 h 115"/>
                <a:gd name="T48" fmla="*/ 2147483647 w 132"/>
                <a:gd name="T49" fmla="*/ 0 h 115"/>
                <a:gd name="T50" fmla="*/ 2147483647 w 132"/>
                <a:gd name="T51" fmla="*/ 2147483647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2"/>
                <a:gd name="T79" fmla="*/ 0 h 115"/>
                <a:gd name="T80" fmla="*/ 132 w 132"/>
                <a:gd name="T81" fmla="*/ 115 h 1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2" h="115">
                  <a:moveTo>
                    <a:pt x="48" y="6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30"/>
                  </a:lnTo>
                  <a:lnTo>
                    <a:pt x="0" y="48"/>
                  </a:lnTo>
                  <a:lnTo>
                    <a:pt x="6" y="61"/>
                  </a:lnTo>
                  <a:lnTo>
                    <a:pt x="12" y="73"/>
                  </a:lnTo>
                  <a:lnTo>
                    <a:pt x="48" y="73"/>
                  </a:lnTo>
                  <a:lnTo>
                    <a:pt x="66" y="73"/>
                  </a:lnTo>
                  <a:lnTo>
                    <a:pt x="72" y="67"/>
                  </a:lnTo>
                  <a:lnTo>
                    <a:pt x="72" y="73"/>
                  </a:lnTo>
                  <a:lnTo>
                    <a:pt x="66" y="85"/>
                  </a:lnTo>
                  <a:lnTo>
                    <a:pt x="60" y="91"/>
                  </a:lnTo>
                  <a:lnTo>
                    <a:pt x="66" y="115"/>
                  </a:lnTo>
                  <a:lnTo>
                    <a:pt x="90" y="97"/>
                  </a:lnTo>
                  <a:lnTo>
                    <a:pt x="114" y="97"/>
                  </a:lnTo>
                  <a:lnTo>
                    <a:pt x="126" y="79"/>
                  </a:lnTo>
                  <a:lnTo>
                    <a:pt x="132" y="79"/>
                  </a:lnTo>
                  <a:lnTo>
                    <a:pt x="96" y="67"/>
                  </a:lnTo>
                  <a:lnTo>
                    <a:pt x="90" y="36"/>
                  </a:lnTo>
                  <a:lnTo>
                    <a:pt x="114" y="12"/>
                  </a:lnTo>
                  <a:lnTo>
                    <a:pt x="7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597786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54" name="Freeform 357"/>
            <p:cNvSpPr>
              <a:spLocks/>
            </p:cNvSpPr>
            <p:nvPr/>
          </p:nvSpPr>
          <p:spPr bwMode="auto">
            <a:xfrm>
              <a:off x="4951413" y="3370263"/>
              <a:ext cx="127000" cy="219075"/>
            </a:xfrm>
            <a:custGeom>
              <a:avLst/>
              <a:gdLst>
                <a:gd name="T0" fmla="*/ 2147483647 w 16"/>
                <a:gd name="T1" fmla="*/ 2147483647 h 28"/>
                <a:gd name="T2" fmla="*/ 2147483647 w 16"/>
                <a:gd name="T3" fmla="*/ 2147483647 h 28"/>
                <a:gd name="T4" fmla="*/ 2147483647 w 16"/>
                <a:gd name="T5" fmla="*/ 2147483647 h 28"/>
                <a:gd name="T6" fmla="*/ 2147483647 w 16"/>
                <a:gd name="T7" fmla="*/ 2147483647 h 28"/>
                <a:gd name="T8" fmla="*/ 2147483647 w 16"/>
                <a:gd name="T9" fmla="*/ 2147483647 h 28"/>
                <a:gd name="T10" fmla="*/ 2147483647 w 16"/>
                <a:gd name="T11" fmla="*/ 2147483647 h 28"/>
                <a:gd name="T12" fmla="*/ 2147483647 w 16"/>
                <a:gd name="T13" fmla="*/ 2147483647 h 28"/>
                <a:gd name="T14" fmla="*/ 2147483647 w 16"/>
                <a:gd name="T15" fmla="*/ 2147483647 h 28"/>
                <a:gd name="T16" fmla="*/ 2147483647 w 16"/>
                <a:gd name="T17" fmla="*/ 2147483647 h 28"/>
                <a:gd name="T18" fmla="*/ 2147483647 w 16"/>
                <a:gd name="T19" fmla="*/ 2147483647 h 28"/>
                <a:gd name="T20" fmla="*/ 2147483647 w 16"/>
                <a:gd name="T21" fmla="*/ 2147483647 h 28"/>
                <a:gd name="T22" fmla="*/ 2147483647 w 16"/>
                <a:gd name="T23" fmla="*/ 0 h 28"/>
                <a:gd name="T24" fmla="*/ 2147483647 w 16"/>
                <a:gd name="T25" fmla="*/ 2147483647 h 28"/>
                <a:gd name="T26" fmla="*/ 2147483647 w 16"/>
                <a:gd name="T27" fmla="*/ 2147483647 h 28"/>
                <a:gd name="T28" fmla="*/ 2147483647 w 16"/>
                <a:gd name="T29" fmla="*/ 2147483647 h 28"/>
                <a:gd name="T30" fmla="*/ 2147483647 w 16"/>
                <a:gd name="T31" fmla="*/ 2147483647 h 28"/>
                <a:gd name="T32" fmla="*/ 2147483647 w 16"/>
                <a:gd name="T33" fmla="*/ 2147483647 h 28"/>
                <a:gd name="T34" fmla="*/ 2147483647 w 16"/>
                <a:gd name="T35" fmla="*/ 2147483647 h 28"/>
                <a:gd name="T36" fmla="*/ 0 w 16"/>
                <a:gd name="T37" fmla="*/ 2147483647 h 28"/>
                <a:gd name="T38" fmla="*/ 2147483647 w 16"/>
                <a:gd name="T39" fmla="*/ 2147483647 h 28"/>
                <a:gd name="T40" fmla="*/ 2147483647 w 16"/>
                <a:gd name="T41" fmla="*/ 2147483647 h 28"/>
                <a:gd name="T42" fmla="*/ 2147483647 w 16"/>
                <a:gd name="T43" fmla="*/ 2147483647 h 28"/>
                <a:gd name="T44" fmla="*/ 2147483647 w 16"/>
                <a:gd name="T45" fmla="*/ 2147483647 h 28"/>
                <a:gd name="T46" fmla="*/ 2147483647 w 16"/>
                <a:gd name="T47" fmla="*/ 2147483647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28"/>
                <a:gd name="T74" fmla="*/ 16 w 16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28">
                  <a:moveTo>
                    <a:pt x="9" y="24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9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55" name="Freeform 358"/>
            <p:cNvSpPr>
              <a:spLocks/>
            </p:cNvSpPr>
            <p:nvPr/>
          </p:nvSpPr>
          <p:spPr bwMode="auto">
            <a:xfrm>
              <a:off x="4833938" y="3336925"/>
              <a:ext cx="147637" cy="171450"/>
            </a:xfrm>
            <a:custGeom>
              <a:avLst/>
              <a:gdLst>
                <a:gd name="T0" fmla="*/ 2147483647 w 19"/>
                <a:gd name="T1" fmla="*/ 2147483647 h 22"/>
                <a:gd name="T2" fmla="*/ 2147483647 w 19"/>
                <a:gd name="T3" fmla="*/ 2147483647 h 22"/>
                <a:gd name="T4" fmla="*/ 2147483647 w 19"/>
                <a:gd name="T5" fmla="*/ 2147483647 h 22"/>
                <a:gd name="T6" fmla="*/ 2147483647 w 19"/>
                <a:gd name="T7" fmla="*/ 2147483647 h 22"/>
                <a:gd name="T8" fmla="*/ 2147483647 w 19"/>
                <a:gd name="T9" fmla="*/ 2147483647 h 22"/>
                <a:gd name="T10" fmla="*/ 2147483647 w 19"/>
                <a:gd name="T11" fmla="*/ 2147483647 h 22"/>
                <a:gd name="T12" fmla="*/ 2147483647 w 19"/>
                <a:gd name="T13" fmla="*/ 2147483647 h 22"/>
                <a:gd name="T14" fmla="*/ 2147483647 w 19"/>
                <a:gd name="T15" fmla="*/ 2147483647 h 22"/>
                <a:gd name="T16" fmla="*/ 2147483647 w 19"/>
                <a:gd name="T17" fmla="*/ 0 h 22"/>
                <a:gd name="T18" fmla="*/ 2147483647 w 19"/>
                <a:gd name="T19" fmla="*/ 2147483647 h 22"/>
                <a:gd name="T20" fmla="*/ 2147483647 w 19"/>
                <a:gd name="T21" fmla="*/ 2147483647 h 22"/>
                <a:gd name="T22" fmla="*/ 0 w 19"/>
                <a:gd name="T23" fmla="*/ 2147483647 h 22"/>
                <a:gd name="T24" fmla="*/ 0 w 19"/>
                <a:gd name="T25" fmla="*/ 2147483647 h 22"/>
                <a:gd name="T26" fmla="*/ 0 w 19"/>
                <a:gd name="T27" fmla="*/ 2147483647 h 22"/>
                <a:gd name="T28" fmla="*/ 2147483647 w 19"/>
                <a:gd name="T29" fmla="*/ 2147483647 h 22"/>
                <a:gd name="T30" fmla="*/ 2147483647 w 19"/>
                <a:gd name="T31" fmla="*/ 2147483647 h 22"/>
                <a:gd name="T32" fmla="*/ 2147483647 w 19"/>
                <a:gd name="T33" fmla="*/ 2147483647 h 22"/>
                <a:gd name="T34" fmla="*/ 2147483647 w 19"/>
                <a:gd name="T35" fmla="*/ 2147483647 h 22"/>
                <a:gd name="T36" fmla="*/ 2147483647 w 19"/>
                <a:gd name="T37" fmla="*/ 2147483647 h 22"/>
                <a:gd name="T38" fmla="*/ 2147483647 w 19"/>
                <a:gd name="T39" fmla="*/ 2147483647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"/>
                <a:gd name="T61" fmla="*/ 0 h 22"/>
                <a:gd name="T62" fmla="*/ 19 w 19"/>
                <a:gd name="T63" fmla="*/ 22 h 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" h="22">
                  <a:moveTo>
                    <a:pt x="19" y="13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2" y="4"/>
                    <a:pt x="12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17"/>
                    <a:pt x="16" y="17"/>
                    <a:pt x="16" y="17"/>
                  </a:cubicBezTo>
                  <a:lnTo>
                    <a:pt x="19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56" name="Freeform 359"/>
            <p:cNvSpPr>
              <a:spLocks/>
            </p:cNvSpPr>
            <p:nvPr/>
          </p:nvSpPr>
          <p:spPr bwMode="auto">
            <a:xfrm>
              <a:off x="4991100" y="3009900"/>
              <a:ext cx="77788" cy="47625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0 h 36"/>
                <a:gd name="T10" fmla="*/ 2147483647 w 60"/>
                <a:gd name="T11" fmla="*/ 0 h 36"/>
                <a:gd name="T12" fmla="*/ 2147483647 w 60"/>
                <a:gd name="T13" fmla="*/ 2147483647 h 36"/>
                <a:gd name="T14" fmla="*/ 0 w 60"/>
                <a:gd name="T15" fmla="*/ 2147483647 h 36"/>
                <a:gd name="T16" fmla="*/ 2147483647 w 60"/>
                <a:gd name="T17" fmla="*/ 2147483647 h 36"/>
                <a:gd name="T18" fmla="*/ 2147483647 w 60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36"/>
                <a:gd name="T32" fmla="*/ 60 w 60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57" name="Freeform 360"/>
            <p:cNvSpPr>
              <a:spLocks/>
            </p:cNvSpPr>
            <p:nvPr/>
          </p:nvSpPr>
          <p:spPr bwMode="auto">
            <a:xfrm>
              <a:off x="4849813" y="3033713"/>
              <a:ext cx="242887" cy="217487"/>
            </a:xfrm>
            <a:custGeom>
              <a:avLst/>
              <a:gdLst>
                <a:gd name="T0" fmla="*/ 2147483647 w 31"/>
                <a:gd name="T1" fmla="*/ 2147483647 h 28"/>
                <a:gd name="T2" fmla="*/ 2147483647 w 31"/>
                <a:gd name="T3" fmla="*/ 2147483647 h 28"/>
                <a:gd name="T4" fmla="*/ 2147483647 w 31"/>
                <a:gd name="T5" fmla="*/ 2147483647 h 28"/>
                <a:gd name="T6" fmla="*/ 2147483647 w 31"/>
                <a:gd name="T7" fmla="*/ 2147483647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2147483647 w 31"/>
                <a:gd name="T13" fmla="*/ 2147483647 h 28"/>
                <a:gd name="T14" fmla="*/ 2147483647 w 31"/>
                <a:gd name="T15" fmla="*/ 2147483647 h 28"/>
                <a:gd name="T16" fmla="*/ 2147483647 w 31"/>
                <a:gd name="T17" fmla="*/ 2147483647 h 28"/>
                <a:gd name="T18" fmla="*/ 2147483647 w 31"/>
                <a:gd name="T19" fmla="*/ 2147483647 h 28"/>
                <a:gd name="T20" fmla="*/ 2147483647 w 31"/>
                <a:gd name="T21" fmla="*/ 2147483647 h 28"/>
                <a:gd name="T22" fmla="*/ 2147483647 w 31"/>
                <a:gd name="T23" fmla="*/ 2147483647 h 28"/>
                <a:gd name="T24" fmla="*/ 2147483647 w 31"/>
                <a:gd name="T25" fmla="*/ 2147483647 h 28"/>
                <a:gd name="T26" fmla="*/ 2147483647 w 31"/>
                <a:gd name="T27" fmla="*/ 2147483647 h 28"/>
                <a:gd name="T28" fmla="*/ 2147483647 w 31"/>
                <a:gd name="T29" fmla="*/ 2147483647 h 28"/>
                <a:gd name="T30" fmla="*/ 2147483647 w 31"/>
                <a:gd name="T31" fmla="*/ 2147483647 h 28"/>
                <a:gd name="T32" fmla="*/ 2147483647 w 31"/>
                <a:gd name="T33" fmla="*/ 2147483647 h 28"/>
                <a:gd name="T34" fmla="*/ 2147483647 w 31"/>
                <a:gd name="T35" fmla="*/ 2147483647 h 28"/>
                <a:gd name="T36" fmla="*/ 2147483647 w 31"/>
                <a:gd name="T37" fmla="*/ 2147483647 h 28"/>
                <a:gd name="T38" fmla="*/ 2147483647 w 31"/>
                <a:gd name="T39" fmla="*/ 2147483647 h 28"/>
                <a:gd name="T40" fmla="*/ 2147483647 w 31"/>
                <a:gd name="T41" fmla="*/ 2147483647 h 28"/>
                <a:gd name="T42" fmla="*/ 2147483647 w 31"/>
                <a:gd name="T43" fmla="*/ 2147483647 h 28"/>
                <a:gd name="T44" fmla="*/ 2147483647 w 31"/>
                <a:gd name="T45" fmla="*/ 2147483647 h 28"/>
                <a:gd name="T46" fmla="*/ 2147483647 w 31"/>
                <a:gd name="T47" fmla="*/ 0 h 28"/>
                <a:gd name="T48" fmla="*/ 2147483647 w 31"/>
                <a:gd name="T49" fmla="*/ 2147483647 h 28"/>
                <a:gd name="T50" fmla="*/ 2147483647 w 31"/>
                <a:gd name="T51" fmla="*/ 2147483647 h 28"/>
                <a:gd name="T52" fmla="*/ 2147483647 w 31"/>
                <a:gd name="T53" fmla="*/ 0 h 28"/>
                <a:gd name="T54" fmla="*/ 2147483647 w 31"/>
                <a:gd name="T55" fmla="*/ 0 h 28"/>
                <a:gd name="T56" fmla="*/ 2147483647 w 31"/>
                <a:gd name="T57" fmla="*/ 2147483647 h 28"/>
                <a:gd name="T58" fmla="*/ 2147483647 w 31"/>
                <a:gd name="T59" fmla="*/ 2147483647 h 28"/>
                <a:gd name="T60" fmla="*/ 0 w 31"/>
                <a:gd name="T61" fmla="*/ 2147483647 h 28"/>
                <a:gd name="T62" fmla="*/ 0 w 31"/>
                <a:gd name="T63" fmla="*/ 2147483647 h 28"/>
                <a:gd name="T64" fmla="*/ 2147483647 w 31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28"/>
                <a:gd name="T101" fmla="*/ 31 w 31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58" name="Freeform 361"/>
            <p:cNvSpPr>
              <a:spLocks/>
            </p:cNvSpPr>
            <p:nvPr/>
          </p:nvSpPr>
          <p:spPr bwMode="auto">
            <a:xfrm>
              <a:off x="4652963" y="3314700"/>
              <a:ext cx="109537" cy="60325"/>
            </a:xfrm>
            <a:custGeom>
              <a:avLst/>
              <a:gdLst>
                <a:gd name="T0" fmla="*/ 2147483647 w 84"/>
                <a:gd name="T1" fmla="*/ 2147483647 h 48"/>
                <a:gd name="T2" fmla="*/ 2147483647 w 84"/>
                <a:gd name="T3" fmla="*/ 2147483647 h 48"/>
                <a:gd name="T4" fmla="*/ 2147483647 w 84"/>
                <a:gd name="T5" fmla="*/ 0 h 48"/>
                <a:gd name="T6" fmla="*/ 2147483647 w 84"/>
                <a:gd name="T7" fmla="*/ 2147483647 h 48"/>
                <a:gd name="T8" fmla="*/ 2147483647 w 84"/>
                <a:gd name="T9" fmla="*/ 0 h 48"/>
                <a:gd name="T10" fmla="*/ 2147483647 w 84"/>
                <a:gd name="T11" fmla="*/ 0 h 48"/>
                <a:gd name="T12" fmla="*/ 2147483647 w 84"/>
                <a:gd name="T13" fmla="*/ 2147483647 h 48"/>
                <a:gd name="T14" fmla="*/ 0 w 84"/>
                <a:gd name="T15" fmla="*/ 2147483647 h 48"/>
                <a:gd name="T16" fmla="*/ 0 w 84"/>
                <a:gd name="T17" fmla="*/ 2147483647 h 48"/>
                <a:gd name="T18" fmla="*/ 2147483647 w 84"/>
                <a:gd name="T19" fmla="*/ 2147483647 h 48"/>
                <a:gd name="T20" fmla="*/ 2147483647 w 84"/>
                <a:gd name="T21" fmla="*/ 2147483647 h 48"/>
                <a:gd name="T22" fmla="*/ 2147483647 w 84"/>
                <a:gd name="T23" fmla="*/ 2147483647 h 48"/>
                <a:gd name="T24" fmla="*/ 2147483647 w 84"/>
                <a:gd name="T25" fmla="*/ 2147483647 h 48"/>
                <a:gd name="T26" fmla="*/ 2147483647 w 84"/>
                <a:gd name="T27" fmla="*/ 2147483647 h 48"/>
                <a:gd name="T28" fmla="*/ 2147483647 w 84"/>
                <a:gd name="T29" fmla="*/ 2147483647 h 48"/>
                <a:gd name="T30" fmla="*/ 2147483647 w 84"/>
                <a:gd name="T31" fmla="*/ 2147483647 h 48"/>
                <a:gd name="T32" fmla="*/ 2147483647 w 84"/>
                <a:gd name="T33" fmla="*/ 2147483647 h 48"/>
                <a:gd name="T34" fmla="*/ 2147483647 w 84"/>
                <a:gd name="T35" fmla="*/ 2147483647 h 48"/>
                <a:gd name="T36" fmla="*/ 2147483647 w 84"/>
                <a:gd name="T37" fmla="*/ 2147483647 h 48"/>
                <a:gd name="T38" fmla="*/ 2147483647 w 84"/>
                <a:gd name="T39" fmla="*/ 2147483647 h 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"/>
                <a:gd name="T61" fmla="*/ 0 h 48"/>
                <a:gd name="T62" fmla="*/ 84 w 84"/>
                <a:gd name="T63" fmla="*/ 48 h 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" h="48">
                  <a:moveTo>
                    <a:pt x="66" y="12"/>
                  </a:moveTo>
                  <a:lnTo>
                    <a:pt x="60" y="6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66" y="36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59" name="Freeform 362"/>
            <p:cNvSpPr>
              <a:spLocks/>
            </p:cNvSpPr>
            <p:nvPr/>
          </p:nvSpPr>
          <p:spPr bwMode="auto">
            <a:xfrm>
              <a:off x="4700588" y="2908300"/>
              <a:ext cx="71437" cy="125413"/>
            </a:xfrm>
            <a:custGeom>
              <a:avLst/>
              <a:gdLst>
                <a:gd name="T0" fmla="*/ 2147483647 w 9"/>
                <a:gd name="T1" fmla="*/ 2147483647 h 16"/>
                <a:gd name="T2" fmla="*/ 2147483647 w 9"/>
                <a:gd name="T3" fmla="*/ 2147483647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2147483647 w 9"/>
                <a:gd name="T9" fmla="*/ 2147483647 h 16"/>
                <a:gd name="T10" fmla="*/ 2147483647 w 9"/>
                <a:gd name="T11" fmla="*/ 2147483647 h 16"/>
                <a:gd name="T12" fmla="*/ 2147483647 w 9"/>
                <a:gd name="T13" fmla="*/ 2147483647 h 16"/>
                <a:gd name="T14" fmla="*/ 2147483647 w 9"/>
                <a:gd name="T15" fmla="*/ 0 h 16"/>
                <a:gd name="T16" fmla="*/ 2147483647 w 9"/>
                <a:gd name="T17" fmla="*/ 2147483647 h 16"/>
                <a:gd name="T18" fmla="*/ 2147483647 w 9"/>
                <a:gd name="T19" fmla="*/ 2147483647 h 16"/>
                <a:gd name="T20" fmla="*/ 0 w 9"/>
                <a:gd name="T21" fmla="*/ 2147483647 h 16"/>
                <a:gd name="T22" fmla="*/ 0 w 9"/>
                <a:gd name="T23" fmla="*/ 2147483647 h 16"/>
                <a:gd name="T24" fmla="*/ 2147483647 w 9"/>
                <a:gd name="T25" fmla="*/ 2147483647 h 16"/>
                <a:gd name="T26" fmla="*/ 2147483647 w 9"/>
                <a:gd name="T27" fmla="*/ 2147483647 h 16"/>
                <a:gd name="T28" fmla="*/ 2147483647 w 9"/>
                <a:gd name="T29" fmla="*/ 2147483647 h 16"/>
                <a:gd name="T30" fmla="*/ 2147483647 w 9"/>
                <a:gd name="T31" fmla="*/ 2147483647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6" y="16"/>
                  </a:moveTo>
                  <a:cubicBezTo>
                    <a:pt x="5" y="15"/>
                    <a:pt x="5" y="14"/>
                    <a:pt x="5" y="13"/>
                  </a:cubicBezTo>
                  <a:cubicBezTo>
                    <a:pt x="5" y="11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60" name="Freeform 363"/>
            <p:cNvSpPr>
              <a:spLocks/>
            </p:cNvSpPr>
            <p:nvPr/>
          </p:nvSpPr>
          <p:spPr bwMode="auto">
            <a:xfrm>
              <a:off x="4567238" y="3165475"/>
              <a:ext cx="85725" cy="77788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2147483647 h 60"/>
                <a:gd name="T14" fmla="*/ 2147483647 w 66"/>
                <a:gd name="T15" fmla="*/ 2147483647 h 60"/>
                <a:gd name="T16" fmla="*/ 2147483647 w 66"/>
                <a:gd name="T17" fmla="*/ 2147483647 h 60"/>
                <a:gd name="T18" fmla="*/ 2147483647 w 66"/>
                <a:gd name="T19" fmla="*/ 2147483647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0 h 60"/>
                <a:gd name="T28" fmla="*/ 2147483647 w 66"/>
                <a:gd name="T29" fmla="*/ 2147483647 h 60"/>
                <a:gd name="T30" fmla="*/ 0 w 66"/>
                <a:gd name="T31" fmla="*/ 2147483647 h 60"/>
                <a:gd name="T32" fmla="*/ 2147483647 w 66"/>
                <a:gd name="T33" fmla="*/ 2147483647 h 60"/>
                <a:gd name="T34" fmla="*/ 2147483647 w 66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60"/>
                <a:gd name="T56" fmla="*/ 66 w 66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60">
                  <a:moveTo>
                    <a:pt x="18" y="30"/>
                  </a:moveTo>
                  <a:lnTo>
                    <a:pt x="24" y="42"/>
                  </a:lnTo>
                  <a:lnTo>
                    <a:pt x="36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48"/>
                  </a:lnTo>
                  <a:lnTo>
                    <a:pt x="66" y="36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61" name="Freeform 364"/>
            <p:cNvSpPr>
              <a:spLocks/>
            </p:cNvSpPr>
            <p:nvPr/>
          </p:nvSpPr>
          <p:spPr bwMode="auto">
            <a:xfrm>
              <a:off x="4503738" y="4056063"/>
              <a:ext cx="393700" cy="290512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0"/>
                <a:gd name="T85" fmla="*/ 0 h 223"/>
                <a:gd name="T86" fmla="*/ 300 w 300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62" name="Freeform 365"/>
            <p:cNvSpPr>
              <a:spLocks/>
            </p:cNvSpPr>
            <p:nvPr/>
          </p:nvSpPr>
          <p:spPr bwMode="auto">
            <a:xfrm>
              <a:off x="4503738" y="4056063"/>
              <a:ext cx="393700" cy="290512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0"/>
                <a:gd name="T85" fmla="*/ 0 h 223"/>
                <a:gd name="T86" fmla="*/ 300 w 300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63" name="Freeform 366"/>
            <p:cNvSpPr>
              <a:spLocks/>
            </p:cNvSpPr>
            <p:nvPr/>
          </p:nvSpPr>
          <p:spPr bwMode="auto">
            <a:xfrm>
              <a:off x="4198938" y="4016375"/>
              <a:ext cx="407987" cy="384175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0 h 49"/>
                <a:gd name="T24" fmla="*/ 2147483647 w 52"/>
                <a:gd name="T25" fmla="*/ 0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0 w 52"/>
                <a:gd name="T39" fmla="*/ 2147483647 h 49"/>
                <a:gd name="T40" fmla="*/ 0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2147483647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"/>
                <a:gd name="T112" fmla="*/ 0 h 49"/>
                <a:gd name="T113" fmla="*/ 52 w 52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64" name="Freeform 367"/>
            <p:cNvSpPr>
              <a:spLocks/>
            </p:cNvSpPr>
            <p:nvPr/>
          </p:nvSpPr>
          <p:spPr bwMode="auto">
            <a:xfrm>
              <a:off x="5526088" y="4370388"/>
              <a:ext cx="234950" cy="317500"/>
            </a:xfrm>
            <a:custGeom>
              <a:avLst/>
              <a:gdLst>
                <a:gd name="T0" fmla="*/ 2147483647 w 180"/>
                <a:gd name="T1" fmla="*/ 2147483647 h 246"/>
                <a:gd name="T2" fmla="*/ 2147483647 w 180"/>
                <a:gd name="T3" fmla="*/ 2147483647 h 246"/>
                <a:gd name="T4" fmla="*/ 2147483647 w 180"/>
                <a:gd name="T5" fmla="*/ 2147483647 h 246"/>
                <a:gd name="T6" fmla="*/ 2147483647 w 180"/>
                <a:gd name="T7" fmla="*/ 2147483647 h 246"/>
                <a:gd name="T8" fmla="*/ 2147483647 w 180"/>
                <a:gd name="T9" fmla="*/ 2147483647 h 246"/>
                <a:gd name="T10" fmla="*/ 2147483647 w 180"/>
                <a:gd name="T11" fmla="*/ 2147483647 h 246"/>
                <a:gd name="T12" fmla="*/ 2147483647 w 180"/>
                <a:gd name="T13" fmla="*/ 2147483647 h 246"/>
                <a:gd name="T14" fmla="*/ 2147483647 w 180"/>
                <a:gd name="T15" fmla="*/ 2147483647 h 246"/>
                <a:gd name="T16" fmla="*/ 2147483647 w 180"/>
                <a:gd name="T17" fmla="*/ 2147483647 h 246"/>
                <a:gd name="T18" fmla="*/ 2147483647 w 180"/>
                <a:gd name="T19" fmla="*/ 2147483647 h 246"/>
                <a:gd name="T20" fmla="*/ 2147483647 w 180"/>
                <a:gd name="T21" fmla="*/ 2147483647 h 246"/>
                <a:gd name="T22" fmla="*/ 2147483647 w 180"/>
                <a:gd name="T23" fmla="*/ 2147483647 h 246"/>
                <a:gd name="T24" fmla="*/ 2147483647 w 180"/>
                <a:gd name="T25" fmla="*/ 2147483647 h 246"/>
                <a:gd name="T26" fmla="*/ 0 w 180"/>
                <a:gd name="T27" fmla="*/ 2147483647 h 246"/>
                <a:gd name="T28" fmla="*/ 0 w 180"/>
                <a:gd name="T29" fmla="*/ 2147483647 h 246"/>
                <a:gd name="T30" fmla="*/ 2147483647 w 180"/>
                <a:gd name="T31" fmla="*/ 2147483647 h 246"/>
                <a:gd name="T32" fmla="*/ 2147483647 w 180"/>
                <a:gd name="T33" fmla="*/ 2147483647 h 246"/>
                <a:gd name="T34" fmla="*/ 2147483647 w 180"/>
                <a:gd name="T35" fmla="*/ 2147483647 h 246"/>
                <a:gd name="T36" fmla="*/ 2147483647 w 180"/>
                <a:gd name="T37" fmla="*/ 2147483647 h 246"/>
                <a:gd name="T38" fmla="*/ 2147483647 w 180"/>
                <a:gd name="T39" fmla="*/ 2147483647 h 246"/>
                <a:gd name="T40" fmla="*/ 2147483647 w 180"/>
                <a:gd name="T41" fmla="*/ 0 h 246"/>
                <a:gd name="T42" fmla="*/ 2147483647 w 180"/>
                <a:gd name="T43" fmla="*/ 2147483647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0"/>
                <a:gd name="T67" fmla="*/ 0 h 246"/>
                <a:gd name="T68" fmla="*/ 180 w 180"/>
                <a:gd name="T69" fmla="*/ 246 h 2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65" name="Freeform 368"/>
            <p:cNvSpPr>
              <a:spLocks/>
            </p:cNvSpPr>
            <p:nvPr/>
          </p:nvSpPr>
          <p:spPr bwMode="auto">
            <a:xfrm>
              <a:off x="4849813" y="4346575"/>
              <a:ext cx="31750" cy="123825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2147483647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96"/>
                <a:gd name="T26" fmla="*/ 24 w 24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66" name="Freeform 369"/>
            <p:cNvSpPr>
              <a:spLocks/>
            </p:cNvSpPr>
            <p:nvPr/>
          </p:nvSpPr>
          <p:spPr bwMode="auto">
            <a:xfrm>
              <a:off x="4849813" y="4346575"/>
              <a:ext cx="31750" cy="123825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96"/>
                <a:gd name="T23" fmla="*/ 24 w 2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67" name="Freeform 370"/>
            <p:cNvSpPr>
              <a:spLocks/>
            </p:cNvSpPr>
            <p:nvPr/>
          </p:nvSpPr>
          <p:spPr bwMode="auto">
            <a:xfrm>
              <a:off x="4833938" y="4065588"/>
              <a:ext cx="258762" cy="404812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2147483647 w 198"/>
                <a:gd name="T51" fmla="*/ 2147483647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8"/>
                <a:gd name="T79" fmla="*/ 0 h 313"/>
                <a:gd name="T80" fmla="*/ 198 w 198"/>
                <a:gd name="T81" fmla="*/ 313 h 3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68" name="Freeform 371"/>
            <p:cNvSpPr>
              <a:spLocks/>
            </p:cNvSpPr>
            <p:nvPr/>
          </p:nvSpPr>
          <p:spPr bwMode="auto">
            <a:xfrm>
              <a:off x="4833938" y="4065588"/>
              <a:ext cx="258762" cy="404812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313"/>
                <a:gd name="T77" fmla="*/ 198 w 198"/>
                <a:gd name="T78" fmla="*/ 313 h 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69" name="Freeform 372"/>
            <p:cNvSpPr>
              <a:spLocks/>
            </p:cNvSpPr>
            <p:nvPr/>
          </p:nvSpPr>
          <p:spPr bwMode="auto">
            <a:xfrm>
              <a:off x="4913313" y="5211763"/>
              <a:ext cx="398462" cy="354012"/>
            </a:xfrm>
            <a:custGeom>
              <a:avLst/>
              <a:gdLst>
                <a:gd name="T0" fmla="*/ 2147483647 w 51"/>
                <a:gd name="T1" fmla="*/ 2147483647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2147483647 w 51"/>
                <a:gd name="T7" fmla="*/ 2147483647 h 45"/>
                <a:gd name="T8" fmla="*/ 2147483647 w 51"/>
                <a:gd name="T9" fmla="*/ 0 h 45"/>
                <a:gd name="T10" fmla="*/ 2147483647 w 51"/>
                <a:gd name="T11" fmla="*/ 2147483647 h 45"/>
                <a:gd name="T12" fmla="*/ 2147483647 w 51"/>
                <a:gd name="T13" fmla="*/ 2147483647 h 45"/>
                <a:gd name="T14" fmla="*/ 2147483647 w 51"/>
                <a:gd name="T15" fmla="*/ 2147483647 h 45"/>
                <a:gd name="T16" fmla="*/ 2147483647 w 51"/>
                <a:gd name="T17" fmla="*/ 2147483647 h 45"/>
                <a:gd name="T18" fmla="*/ 2147483647 w 51"/>
                <a:gd name="T19" fmla="*/ 2147483647 h 45"/>
                <a:gd name="T20" fmla="*/ 2147483647 w 51"/>
                <a:gd name="T21" fmla="*/ 2147483647 h 45"/>
                <a:gd name="T22" fmla="*/ 2147483647 w 51"/>
                <a:gd name="T23" fmla="*/ 2147483647 h 45"/>
                <a:gd name="T24" fmla="*/ 2147483647 w 51"/>
                <a:gd name="T25" fmla="*/ 2147483647 h 45"/>
                <a:gd name="T26" fmla="*/ 2147483647 w 51"/>
                <a:gd name="T27" fmla="*/ 2147483647 h 45"/>
                <a:gd name="T28" fmla="*/ 2147483647 w 51"/>
                <a:gd name="T29" fmla="*/ 2147483647 h 45"/>
                <a:gd name="T30" fmla="*/ 2147483647 w 51"/>
                <a:gd name="T31" fmla="*/ 2147483647 h 45"/>
                <a:gd name="T32" fmla="*/ 2147483647 w 51"/>
                <a:gd name="T33" fmla="*/ 2147483647 h 45"/>
                <a:gd name="T34" fmla="*/ 0 w 51"/>
                <a:gd name="T35" fmla="*/ 2147483647 h 45"/>
                <a:gd name="T36" fmla="*/ 2147483647 w 51"/>
                <a:gd name="T37" fmla="*/ 2147483647 h 45"/>
                <a:gd name="T38" fmla="*/ 2147483647 w 51"/>
                <a:gd name="T39" fmla="*/ 2147483647 h 45"/>
                <a:gd name="T40" fmla="*/ 2147483647 w 51"/>
                <a:gd name="T41" fmla="*/ 2147483647 h 45"/>
                <a:gd name="T42" fmla="*/ 2147483647 w 51"/>
                <a:gd name="T43" fmla="*/ 2147483647 h 45"/>
                <a:gd name="T44" fmla="*/ 2147483647 w 51"/>
                <a:gd name="T45" fmla="*/ 2147483647 h 45"/>
                <a:gd name="T46" fmla="*/ 2147483647 w 51"/>
                <a:gd name="T47" fmla="*/ 2147483647 h 45"/>
                <a:gd name="T48" fmla="*/ 2147483647 w 51"/>
                <a:gd name="T49" fmla="*/ 2147483647 h 45"/>
                <a:gd name="T50" fmla="*/ 2147483647 w 51"/>
                <a:gd name="T51" fmla="*/ 2147483647 h 45"/>
                <a:gd name="T52" fmla="*/ 2147483647 w 51"/>
                <a:gd name="T53" fmla="*/ 2147483647 h 45"/>
                <a:gd name="T54" fmla="*/ 2147483647 w 51"/>
                <a:gd name="T55" fmla="*/ 2147483647 h 45"/>
                <a:gd name="T56" fmla="*/ 2147483647 w 51"/>
                <a:gd name="T57" fmla="*/ 2147483647 h 45"/>
                <a:gd name="T58" fmla="*/ 2147483647 w 51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45"/>
                <a:gd name="T92" fmla="*/ 51 w 51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70" name="Freeform 373"/>
            <p:cNvSpPr>
              <a:spLocks/>
            </p:cNvSpPr>
            <p:nvPr/>
          </p:nvSpPr>
          <p:spPr bwMode="auto">
            <a:xfrm>
              <a:off x="4999038" y="5095875"/>
              <a:ext cx="236537" cy="234950"/>
            </a:xfrm>
            <a:custGeom>
              <a:avLst/>
              <a:gdLst>
                <a:gd name="T0" fmla="*/ 2147483647 w 180"/>
                <a:gd name="T1" fmla="*/ 2147483647 h 180"/>
                <a:gd name="T2" fmla="*/ 2147483647 w 180"/>
                <a:gd name="T3" fmla="*/ 2147483647 h 180"/>
                <a:gd name="T4" fmla="*/ 2147483647 w 180"/>
                <a:gd name="T5" fmla="*/ 2147483647 h 180"/>
                <a:gd name="T6" fmla="*/ 2147483647 w 180"/>
                <a:gd name="T7" fmla="*/ 2147483647 h 180"/>
                <a:gd name="T8" fmla="*/ 2147483647 w 180"/>
                <a:gd name="T9" fmla="*/ 2147483647 h 180"/>
                <a:gd name="T10" fmla="*/ 2147483647 w 180"/>
                <a:gd name="T11" fmla="*/ 2147483647 h 180"/>
                <a:gd name="T12" fmla="*/ 2147483647 w 180"/>
                <a:gd name="T13" fmla="*/ 2147483647 h 180"/>
                <a:gd name="T14" fmla="*/ 2147483647 w 180"/>
                <a:gd name="T15" fmla="*/ 0 h 180"/>
                <a:gd name="T16" fmla="*/ 2147483647 w 180"/>
                <a:gd name="T17" fmla="*/ 2147483647 h 180"/>
                <a:gd name="T18" fmla="*/ 2147483647 w 180"/>
                <a:gd name="T19" fmla="*/ 2147483647 h 180"/>
                <a:gd name="T20" fmla="*/ 2147483647 w 180"/>
                <a:gd name="T21" fmla="*/ 2147483647 h 180"/>
                <a:gd name="T22" fmla="*/ 0 w 180"/>
                <a:gd name="T23" fmla="*/ 2147483647 h 180"/>
                <a:gd name="T24" fmla="*/ 0 w 180"/>
                <a:gd name="T25" fmla="*/ 2147483647 h 180"/>
                <a:gd name="T26" fmla="*/ 2147483647 w 180"/>
                <a:gd name="T27" fmla="*/ 2147483647 h 180"/>
                <a:gd name="T28" fmla="*/ 2147483647 w 180"/>
                <a:gd name="T29" fmla="*/ 2147483647 h 180"/>
                <a:gd name="T30" fmla="*/ 2147483647 w 180"/>
                <a:gd name="T31" fmla="*/ 2147483647 h 180"/>
                <a:gd name="T32" fmla="*/ 2147483647 w 180"/>
                <a:gd name="T33" fmla="*/ 2147483647 h 180"/>
                <a:gd name="T34" fmla="*/ 2147483647 w 180"/>
                <a:gd name="T35" fmla="*/ 2147483647 h 180"/>
                <a:gd name="T36" fmla="*/ 2147483647 w 180"/>
                <a:gd name="T37" fmla="*/ 2147483647 h 180"/>
                <a:gd name="T38" fmla="*/ 2147483647 w 180"/>
                <a:gd name="T39" fmla="*/ 2147483647 h 180"/>
                <a:gd name="T40" fmla="*/ 2147483647 w 180"/>
                <a:gd name="T41" fmla="*/ 2147483647 h 180"/>
                <a:gd name="T42" fmla="*/ 2147483647 w 18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0"/>
                <a:gd name="T67" fmla="*/ 0 h 180"/>
                <a:gd name="T68" fmla="*/ 180 w 180"/>
                <a:gd name="T69" fmla="*/ 180 h 1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71" name="Freeform 374"/>
            <p:cNvSpPr>
              <a:spLocks/>
            </p:cNvSpPr>
            <p:nvPr/>
          </p:nvSpPr>
          <p:spPr bwMode="auto">
            <a:xfrm>
              <a:off x="5241925" y="4914900"/>
              <a:ext cx="268288" cy="422275"/>
            </a:xfrm>
            <a:custGeom>
              <a:avLst/>
              <a:gdLst>
                <a:gd name="T0" fmla="*/ 2147483647 w 34"/>
                <a:gd name="T1" fmla="*/ 2147483647 h 54"/>
                <a:gd name="T2" fmla="*/ 2147483647 w 34"/>
                <a:gd name="T3" fmla="*/ 2147483647 h 54"/>
                <a:gd name="T4" fmla="*/ 2147483647 w 34"/>
                <a:gd name="T5" fmla="*/ 2147483647 h 54"/>
                <a:gd name="T6" fmla="*/ 2147483647 w 34"/>
                <a:gd name="T7" fmla="*/ 2147483647 h 54"/>
                <a:gd name="T8" fmla="*/ 2147483647 w 34"/>
                <a:gd name="T9" fmla="*/ 2147483647 h 54"/>
                <a:gd name="T10" fmla="*/ 2147483647 w 34"/>
                <a:gd name="T11" fmla="*/ 2147483647 h 54"/>
                <a:gd name="T12" fmla="*/ 2147483647 w 34"/>
                <a:gd name="T13" fmla="*/ 2147483647 h 54"/>
                <a:gd name="T14" fmla="*/ 2147483647 w 34"/>
                <a:gd name="T15" fmla="*/ 2147483647 h 54"/>
                <a:gd name="T16" fmla="*/ 2147483647 w 34"/>
                <a:gd name="T17" fmla="*/ 2147483647 h 54"/>
                <a:gd name="T18" fmla="*/ 2147483647 w 34"/>
                <a:gd name="T19" fmla="*/ 2147483647 h 54"/>
                <a:gd name="T20" fmla="*/ 2147483647 w 34"/>
                <a:gd name="T21" fmla="*/ 2147483647 h 54"/>
                <a:gd name="T22" fmla="*/ 2147483647 w 34"/>
                <a:gd name="T23" fmla="*/ 2147483647 h 54"/>
                <a:gd name="T24" fmla="*/ 0 w 34"/>
                <a:gd name="T25" fmla="*/ 2147483647 h 54"/>
                <a:gd name="T26" fmla="*/ 0 w 34"/>
                <a:gd name="T27" fmla="*/ 2147483647 h 54"/>
                <a:gd name="T28" fmla="*/ 2147483647 w 34"/>
                <a:gd name="T29" fmla="*/ 2147483647 h 54"/>
                <a:gd name="T30" fmla="*/ 2147483647 w 34"/>
                <a:gd name="T31" fmla="*/ 2147483647 h 54"/>
                <a:gd name="T32" fmla="*/ 2147483647 w 34"/>
                <a:gd name="T33" fmla="*/ 2147483647 h 54"/>
                <a:gd name="T34" fmla="*/ 2147483647 w 34"/>
                <a:gd name="T35" fmla="*/ 2147483647 h 54"/>
                <a:gd name="T36" fmla="*/ 2147483647 w 34"/>
                <a:gd name="T37" fmla="*/ 2147483647 h 54"/>
                <a:gd name="T38" fmla="*/ 2147483647 w 34"/>
                <a:gd name="T39" fmla="*/ 2147483647 h 54"/>
                <a:gd name="T40" fmla="*/ 2147483647 w 34"/>
                <a:gd name="T41" fmla="*/ 2147483647 h 54"/>
                <a:gd name="T42" fmla="*/ 2147483647 w 34"/>
                <a:gd name="T43" fmla="*/ 2147483647 h 54"/>
                <a:gd name="T44" fmla="*/ 2147483647 w 34"/>
                <a:gd name="T45" fmla="*/ 2147483647 h 54"/>
                <a:gd name="T46" fmla="*/ 2147483647 w 34"/>
                <a:gd name="T47" fmla="*/ 2147483647 h 54"/>
                <a:gd name="T48" fmla="*/ 2147483647 w 34"/>
                <a:gd name="T49" fmla="*/ 2147483647 h 54"/>
                <a:gd name="T50" fmla="*/ 2147483647 w 34"/>
                <a:gd name="T51" fmla="*/ 2147483647 h 54"/>
                <a:gd name="T52" fmla="*/ 2147483647 w 34"/>
                <a:gd name="T53" fmla="*/ 2147483647 h 54"/>
                <a:gd name="T54" fmla="*/ 2147483647 w 34"/>
                <a:gd name="T55" fmla="*/ 2147483647 h 54"/>
                <a:gd name="T56" fmla="*/ 2147483647 w 34"/>
                <a:gd name="T57" fmla="*/ 2147483647 h 54"/>
                <a:gd name="T58" fmla="*/ 2147483647 w 34"/>
                <a:gd name="T59" fmla="*/ 2147483647 h 54"/>
                <a:gd name="T60" fmla="*/ 2147483647 w 34"/>
                <a:gd name="T61" fmla="*/ 2147483647 h 54"/>
                <a:gd name="T62" fmla="*/ 2147483647 w 34"/>
                <a:gd name="T63" fmla="*/ 2147483647 h 54"/>
                <a:gd name="T64" fmla="*/ 2147483647 w 34"/>
                <a:gd name="T65" fmla="*/ 2147483647 h 54"/>
                <a:gd name="T66" fmla="*/ 2147483647 w 34"/>
                <a:gd name="T67" fmla="*/ 2147483647 h 54"/>
                <a:gd name="T68" fmla="*/ 2147483647 w 34"/>
                <a:gd name="T69" fmla="*/ 0 h 54"/>
                <a:gd name="T70" fmla="*/ 2147483647 w 34"/>
                <a:gd name="T71" fmla="*/ 0 h 54"/>
                <a:gd name="T72" fmla="*/ 2147483647 w 34"/>
                <a:gd name="T73" fmla="*/ 2147483647 h 54"/>
                <a:gd name="T74" fmla="*/ 2147483647 w 34"/>
                <a:gd name="T75" fmla="*/ 2147483647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72" name="Freeform 375"/>
            <p:cNvSpPr>
              <a:spLocks/>
            </p:cNvSpPr>
            <p:nvPr/>
          </p:nvSpPr>
          <p:spPr bwMode="auto">
            <a:xfrm>
              <a:off x="5241925" y="4673600"/>
              <a:ext cx="260350" cy="265113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0 h 34"/>
                <a:gd name="T10" fmla="*/ 2147483647 w 33"/>
                <a:gd name="T11" fmla="*/ 2147483647 h 34"/>
                <a:gd name="T12" fmla="*/ 2147483647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0 w 33"/>
                <a:gd name="T23" fmla="*/ 2147483647 h 34"/>
                <a:gd name="T24" fmla="*/ 2147483647 w 33"/>
                <a:gd name="T25" fmla="*/ 2147483647 h 34"/>
                <a:gd name="T26" fmla="*/ 2147483647 w 33"/>
                <a:gd name="T27" fmla="*/ 2147483647 h 34"/>
                <a:gd name="T28" fmla="*/ 2147483647 w 33"/>
                <a:gd name="T29" fmla="*/ 2147483647 h 34"/>
                <a:gd name="T30" fmla="*/ 2147483647 w 33"/>
                <a:gd name="T31" fmla="*/ 2147483647 h 34"/>
                <a:gd name="T32" fmla="*/ 2147483647 w 33"/>
                <a:gd name="T33" fmla="*/ 2147483647 h 34"/>
                <a:gd name="T34" fmla="*/ 2147483647 w 33"/>
                <a:gd name="T35" fmla="*/ 2147483647 h 34"/>
                <a:gd name="T36" fmla="*/ 2147483647 w 33"/>
                <a:gd name="T37" fmla="*/ 2147483647 h 34"/>
                <a:gd name="T38" fmla="*/ 2147483647 w 33"/>
                <a:gd name="T39" fmla="*/ 2147483647 h 34"/>
                <a:gd name="T40" fmla="*/ 2147483647 w 33"/>
                <a:gd name="T41" fmla="*/ 2147483647 h 34"/>
                <a:gd name="T42" fmla="*/ 2147483647 w 33"/>
                <a:gd name="T43" fmla="*/ 2147483647 h 34"/>
                <a:gd name="T44" fmla="*/ 2147483647 w 33"/>
                <a:gd name="T45" fmla="*/ 2147483647 h 34"/>
                <a:gd name="T46" fmla="*/ 2147483647 w 33"/>
                <a:gd name="T47" fmla="*/ 2147483647 h 34"/>
                <a:gd name="T48" fmla="*/ 2147483647 w 33"/>
                <a:gd name="T49" fmla="*/ 2147483647 h 34"/>
                <a:gd name="T50" fmla="*/ 2147483647 w 33"/>
                <a:gd name="T51" fmla="*/ 2147483647 h 34"/>
                <a:gd name="T52" fmla="*/ 2147483647 w 33"/>
                <a:gd name="T53" fmla="*/ 2147483647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4"/>
                <a:gd name="T83" fmla="*/ 33 w 33"/>
                <a:gd name="T84" fmla="*/ 34 h 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73" name="Freeform 376"/>
            <p:cNvSpPr>
              <a:spLocks/>
            </p:cNvSpPr>
            <p:nvPr/>
          </p:nvSpPr>
          <p:spPr bwMode="auto">
            <a:xfrm>
              <a:off x="4802188" y="4797425"/>
              <a:ext cx="298450" cy="298450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0 h 38"/>
                <a:gd name="T34" fmla="*/ 2147483647 w 38"/>
                <a:gd name="T35" fmla="*/ 0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2147483647 h 38"/>
                <a:gd name="T42" fmla="*/ 0 w 38"/>
                <a:gd name="T43" fmla="*/ 2147483647 h 38"/>
                <a:gd name="T44" fmla="*/ 0 w 38"/>
                <a:gd name="T45" fmla="*/ 2147483647 h 38"/>
                <a:gd name="T46" fmla="*/ 2147483647 w 38"/>
                <a:gd name="T47" fmla="*/ 2147483647 h 38"/>
                <a:gd name="T48" fmla="*/ 2147483647 w 38"/>
                <a:gd name="T49" fmla="*/ 2147483647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38"/>
                <a:gd name="T77" fmla="*/ 38 w 38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74" name="Freeform 377"/>
            <p:cNvSpPr>
              <a:spLocks/>
            </p:cNvSpPr>
            <p:nvPr/>
          </p:nvSpPr>
          <p:spPr bwMode="auto">
            <a:xfrm>
              <a:off x="4802188" y="4516438"/>
              <a:ext cx="463550" cy="460375"/>
            </a:xfrm>
            <a:custGeom>
              <a:avLst/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0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2147483647 w 59"/>
                <a:gd name="T19" fmla="*/ 2147483647 h 59"/>
                <a:gd name="T20" fmla="*/ 2147483647 w 59"/>
                <a:gd name="T21" fmla="*/ 2147483647 h 59"/>
                <a:gd name="T22" fmla="*/ 2147483647 w 59"/>
                <a:gd name="T23" fmla="*/ 2147483647 h 59"/>
                <a:gd name="T24" fmla="*/ 2147483647 w 59"/>
                <a:gd name="T25" fmla="*/ 2147483647 h 59"/>
                <a:gd name="T26" fmla="*/ 2147483647 w 59"/>
                <a:gd name="T27" fmla="*/ 2147483647 h 59"/>
                <a:gd name="T28" fmla="*/ 2147483647 w 59"/>
                <a:gd name="T29" fmla="*/ 2147483647 h 59"/>
                <a:gd name="T30" fmla="*/ 2147483647 w 59"/>
                <a:gd name="T31" fmla="*/ 2147483647 h 59"/>
                <a:gd name="T32" fmla="*/ 2147483647 w 59"/>
                <a:gd name="T33" fmla="*/ 2147483647 h 59"/>
                <a:gd name="T34" fmla="*/ 2147483647 w 59"/>
                <a:gd name="T35" fmla="*/ 2147483647 h 59"/>
                <a:gd name="T36" fmla="*/ 2147483647 w 59"/>
                <a:gd name="T37" fmla="*/ 2147483647 h 59"/>
                <a:gd name="T38" fmla="*/ 2147483647 w 59"/>
                <a:gd name="T39" fmla="*/ 2147483647 h 59"/>
                <a:gd name="T40" fmla="*/ 2147483647 w 59"/>
                <a:gd name="T41" fmla="*/ 2147483647 h 59"/>
                <a:gd name="T42" fmla="*/ 2147483647 w 59"/>
                <a:gd name="T43" fmla="*/ 2147483647 h 59"/>
                <a:gd name="T44" fmla="*/ 2147483647 w 59"/>
                <a:gd name="T45" fmla="*/ 2147483647 h 59"/>
                <a:gd name="T46" fmla="*/ 2147483647 w 59"/>
                <a:gd name="T47" fmla="*/ 2147483647 h 59"/>
                <a:gd name="T48" fmla="*/ 2147483647 w 59"/>
                <a:gd name="T49" fmla="*/ 2147483647 h 59"/>
                <a:gd name="T50" fmla="*/ 2147483647 w 59"/>
                <a:gd name="T51" fmla="*/ 2147483647 h 59"/>
                <a:gd name="T52" fmla="*/ 2147483647 w 59"/>
                <a:gd name="T53" fmla="*/ 2147483647 h 59"/>
                <a:gd name="T54" fmla="*/ 2147483647 w 59"/>
                <a:gd name="T55" fmla="*/ 2147483647 h 59"/>
                <a:gd name="T56" fmla="*/ 2147483647 w 59"/>
                <a:gd name="T57" fmla="*/ 2147483647 h 59"/>
                <a:gd name="T58" fmla="*/ 2147483647 w 59"/>
                <a:gd name="T59" fmla="*/ 2147483647 h 59"/>
                <a:gd name="T60" fmla="*/ 2147483647 w 59"/>
                <a:gd name="T61" fmla="*/ 2147483647 h 59"/>
                <a:gd name="T62" fmla="*/ 2147483647 w 59"/>
                <a:gd name="T63" fmla="*/ 2147483647 h 59"/>
                <a:gd name="T64" fmla="*/ 2147483647 w 59"/>
                <a:gd name="T65" fmla="*/ 2147483647 h 59"/>
                <a:gd name="T66" fmla="*/ 2147483647 w 59"/>
                <a:gd name="T67" fmla="*/ 2147483647 h 59"/>
                <a:gd name="T68" fmla="*/ 2147483647 w 59"/>
                <a:gd name="T69" fmla="*/ 0 h 59"/>
                <a:gd name="T70" fmla="*/ 2147483647 w 59"/>
                <a:gd name="T71" fmla="*/ 2147483647 h 59"/>
                <a:gd name="T72" fmla="*/ 2147483647 w 59"/>
                <a:gd name="T73" fmla="*/ 2147483647 h 59"/>
                <a:gd name="T74" fmla="*/ 2147483647 w 59"/>
                <a:gd name="T75" fmla="*/ 2147483647 h 59"/>
                <a:gd name="T76" fmla="*/ 2147483647 w 59"/>
                <a:gd name="T77" fmla="*/ 2147483647 h 59"/>
                <a:gd name="T78" fmla="*/ 2147483647 w 59"/>
                <a:gd name="T79" fmla="*/ 2147483647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"/>
                <a:gd name="T121" fmla="*/ 0 h 59"/>
                <a:gd name="T122" fmla="*/ 59 w 59"/>
                <a:gd name="T123" fmla="*/ 59 h 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75" name="Freeform 378"/>
            <p:cNvSpPr>
              <a:spLocks/>
            </p:cNvSpPr>
            <p:nvPr/>
          </p:nvSpPr>
          <p:spPr bwMode="auto">
            <a:xfrm>
              <a:off x="5319713" y="4203700"/>
              <a:ext cx="369887" cy="354013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2147483647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0 h 45"/>
                <a:gd name="T30" fmla="*/ 2147483647 w 47"/>
                <a:gd name="T31" fmla="*/ 0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2147483647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w 47"/>
                <a:gd name="T47" fmla="*/ 2147483647 h 45"/>
                <a:gd name="T48" fmla="*/ 2147483647 w 47"/>
                <a:gd name="T49" fmla="*/ 2147483647 h 45"/>
                <a:gd name="T50" fmla="*/ 2147483647 w 47"/>
                <a:gd name="T51" fmla="*/ 2147483647 h 45"/>
                <a:gd name="T52" fmla="*/ 2147483647 w 47"/>
                <a:gd name="T53" fmla="*/ 2147483647 h 45"/>
                <a:gd name="T54" fmla="*/ 2147483647 w 47"/>
                <a:gd name="T55" fmla="*/ 2147483647 h 45"/>
                <a:gd name="T56" fmla="*/ 2147483647 w 47"/>
                <a:gd name="T57" fmla="*/ 2147483647 h 45"/>
                <a:gd name="T58" fmla="*/ 2147483647 w 47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7"/>
                <a:gd name="T91" fmla="*/ 0 h 45"/>
                <a:gd name="T92" fmla="*/ 47 w 47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76" name="Freeform 379"/>
            <p:cNvSpPr>
              <a:spLocks/>
            </p:cNvSpPr>
            <p:nvPr/>
          </p:nvSpPr>
          <p:spPr bwMode="auto">
            <a:xfrm>
              <a:off x="5343525" y="4532313"/>
              <a:ext cx="204788" cy="234950"/>
            </a:xfrm>
            <a:custGeom>
              <a:avLst/>
              <a:gdLst>
                <a:gd name="T0" fmla="*/ 2147483647 w 26"/>
                <a:gd name="T1" fmla="*/ 2147483647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2147483647 h 30"/>
                <a:gd name="T10" fmla="*/ 2147483647 w 26"/>
                <a:gd name="T11" fmla="*/ 2147483647 h 30"/>
                <a:gd name="T12" fmla="*/ 2147483647 w 26"/>
                <a:gd name="T13" fmla="*/ 2147483647 h 30"/>
                <a:gd name="T14" fmla="*/ 2147483647 w 26"/>
                <a:gd name="T15" fmla="*/ 0 h 30"/>
                <a:gd name="T16" fmla="*/ 2147483647 w 26"/>
                <a:gd name="T17" fmla="*/ 2147483647 h 30"/>
                <a:gd name="T18" fmla="*/ 2147483647 w 26"/>
                <a:gd name="T19" fmla="*/ 2147483647 h 30"/>
                <a:gd name="T20" fmla="*/ 0 w 26"/>
                <a:gd name="T21" fmla="*/ 2147483647 h 30"/>
                <a:gd name="T22" fmla="*/ 2147483647 w 26"/>
                <a:gd name="T23" fmla="*/ 2147483647 h 30"/>
                <a:gd name="T24" fmla="*/ 2147483647 w 26"/>
                <a:gd name="T25" fmla="*/ 2147483647 h 30"/>
                <a:gd name="T26" fmla="*/ 0 w 26"/>
                <a:gd name="T27" fmla="*/ 2147483647 h 30"/>
                <a:gd name="T28" fmla="*/ 2147483647 w 26"/>
                <a:gd name="T29" fmla="*/ 2147483647 h 30"/>
                <a:gd name="T30" fmla="*/ 2147483647 w 26"/>
                <a:gd name="T31" fmla="*/ 2147483647 h 30"/>
                <a:gd name="T32" fmla="*/ 2147483647 w 26"/>
                <a:gd name="T33" fmla="*/ 2147483647 h 30"/>
                <a:gd name="T34" fmla="*/ 2147483647 w 26"/>
                <a:gd name="T35" fmla="*/ 2147483647 h 30"/>
                <a:gd name="T36" fmla="*/ 2147483647 w 26"/>
                <a:gd name="T37" fmla="*/ 2147483647 h 30"/>
                <a:gd name="T38" fmla="*/ 2147483647 w 26"/>
                <a:gd name="T39" fmla="*/ 2147483647 h 30"/>
                <a:gd name="T40" fmla="*/ 2147483647 w 26"/>
                <a:gd name="T41" fmla="*/ 2147483647 h 30"/>
                <a:gd name="T42" fmla="*/ 2147483647 w 26"/>
                <a:gd name="T43" fmla="*/ 2147483647 h 30"/>
                <a:gd name="T44" fmla="*/ 2147483647 w 26"/>
                <a:gd name="T45" fmla="*/ 2147483647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"/>
                <a:gd name="T70" fmla="*/ 0 h 30"/>
                <a:gd name="T71" fmla="*/ 26 w 26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77" name="Freeform 380"/>
            <p:cNvSpPr>
              <a:spLocks/>
            </p:cNvSpPr>
            <p:nvPr/>
          </p:nvSpPr>
          <p:spPr bwMode="auto">
            <a:xfrm>
              <a:off x="5122863" y="5040313"/>
              <a:ext cx="188912" cy="179387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0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2147483647 w 24"/>
                <a:gd name="T21" fmla="*/ 2147483647 h 23"/>
                <a:gd name="T22" fmla="*/ 2147483647 w 24"/>
                <a:gd name="T23" fmla="*/ 2147483647 h 23"/>
                <a:gd name="T24" fmla="*/ 2147483647 w 24"/>
                <a:gd name="T25" fmla="*/ 2147483647 h 23"/>
                <a:gd name="T26" fmla="*/ 2147483647 w 24"/>
                <a:gd name="T27" fmla="*/ 2147483647 h 23"/>
                <a:gd name="T28" fmla="*/ 2147483647 w 24"/>
                <a:gd name="T29" fmla="*/ 2147483647 h 23"/>
                <a:gd name="T30" fmla="*/ 2147483647 w 24"/>
                <a:gd name="T31" fmla="*/ 0 h 23"/>
                <a:gd name="T32" fmla="*/ 2147483647 w 24"/>
                <a:gd name="T33" fmla="*/ 2147483647 h 23"/>
                <a:gd name="T34" fmla="*/ 2147483647 w 24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3"/>
                <a:gd name="T56" fmla="*/ 24 w 24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78" name="Freeform 381"/>
            <p:cNvSpPr>
              <a:spLocks/>
            </p:cNvSpPr>
            <p:nvPr/>
          </p:nvSpPr>
          <p:spPr bwMode="auto">
            <a:xfrm>
              <a:off x="5053013" y="4557713"/>
              <a:ext cx="338137" cy="544512"/>
            </a:xfrm>
            <a:custGeom>
              <a:avLst/>
              <a:gdLst>
                <a:gd name="T0" fmla="*/ 2147483647 w 43"/>
                <a:gd name="T1" fmla="*/ 2147483647 h 70"/>
                <a:gd name="T2" fmla="*/ 2147483647 w 43"/>
                <a:gd name="T3" fmla="*/ 2147483647 h 70"/>
                <a:gd name="T4" fmla="*/ 2147483647 w 43"/>
                <a:gd name="T5" fmla="*/ 2147483647 h 70"/>
                <a:gd name="T6" fmla="*/ 2147483647 w 43"/>
                <a:gd name="T7" fmla="*/ 2147483647 h 70"/>
                <a:gd name="T8" fmla="*/ 2147483647 w 43"/>
                <a:gd name="T9" fmla="*/ 2147483647 h 70"/>
                <a:gd name="T10" fmla="*/ 2147483647 w 43"/>
                <a:gd name="T11" fmla="*/ 2147483647 h 70"/>
                <a:gd name="T12" fmla="*/ 2147483647 w 43"/>
                <a:gd name="T13" fmla="*/ 2147483647 h 70"/>
                <a:gd name="T14" fmla="*/ 2147483647 w 43"/>
                <a:gd name="T15" fmla="*/ 2147483647 h 70"/>
                <a:gd name="T16" fmla="*/ 2147483647 w 43"/>
                <a:gd name="T17" fmla="*/ 2147483647 h 70"/>
                <a:gd name="T18" fmla="*/ 2147483647 w 43"/>
                <a:gd name="T19" fmla="*/ 2147483647 h 70"/>
                <a:gd name="T20" fmla="*/ 2147483647 w 43"/>
                <a:gd name="T21" fmla="*/ 2147483647 h 70"/>
                <a:gd name="T22" fmla="*/ 2147483647 w 43"/>
                <a:gd name="T23" fmla="*/ 2147483647 h 70"/>
                <a:gd name="T24" fmla="*/ 2147483647 w 43"/>
                <a:gd name="T25" fmla="*/ 2147483647 h 70"/>
                <a:gd name="T26" fmla="*/ 2147483647 w 43"/>
                <a:gd name="T27" fmla="*/ 2147483647 h 70"/>
                <a:gd name="T28" fmla="*/ 2147483647 w 43"/>
                <a:gd name="T29" fmla="*/ 2147483647 h 70"/>
                <a:gd name="T30" fmla="*/ 0 w 43"/>
                <a:gd name="T31" fmla="*/ 2147483647 h 70"/>
                <a:gd name="T32" fmla="*/ 0 w 43"/>
                <a:gd name="T33" fmla="*/ 2147483647 h 70"/>
                <a:gd name="T34" fmla="*/ 2147483647 w 43"/>
                <a:gd name="T35" fmla="*/ 2147483647 h 70"/>
                <a:gd name="T36" fmla="*/ 2147483647 w 43"/>
                <a:gd name="T37" fmla="*/ 2147483647 h 70"/>
                <a:gd name="T38" fmla="*/ 2147483647 w 43"/>
                <a:gd name="T39" fmla="*/ 2147483647 h 70"/>
                <a:gd name="T40" fmla="*/ 2147483647 w 43"/>
                <a:gd name="T41" fmla="*/ 2147483647 h 70"/>
                <a:gd name="T42" fmla="*/ 2147483647 w 43"/>
                <a:gd name="T43" fmla="*/ 2147483647 h 70"/>
                <a:gd name="T44" fmla="*/ 2147483647 w 43"/>
                <a:gd name="T45" fmla="*/ 2147483647 h 70"/>
                <a:gd name="T46" fmla="*/ 2147483647 w 43"/>
                <a:gd name="T47" fmla="*/ 2147483647 h 70"/>
                <a:gd name="T48" fmla="*/ 2147483647 w 43"/>
                <a:gd name="T49" fmla="*/ 2147483647 h 70"/>
                <a:gd name="T50" fmla="*/ 2147483647 w 43"/>
                <a:gd name="T51" fmla="*/ 2147483647 h 70"/>
                <a:gd name="T52" fmla="*/ 2147483647 w 43"/>
                <a:gd name="T53" fmla="*/ 2147483647 h 70"/>
                <a:gd name="T54" fmla="*/ 2147483647 w 43"/>
                <a:gd name="T55" fmla="*/ 2147483647 h 70"/>
                <a:gd name="T56" fmla="*/ 2147483647 w 43"/>
                <a:gd name="T57" fmla="*/ 2147483647 h 70"/>
                <a:gd name="T58" fmla="*/ 2147483647 w 43"/>
                <a:gd name="T59" fmla="*/ 2147483647 h 70"/>
                <a:gd name="T60" fmla="*/ 2147483647 w 43"/>
                <a:gd name="T61" fmla="*/ 2147483647 h 70"/>
                <a:gd name="T62" fmla="*/ 2147483647 w 43"/>
                <a:gd name="T63" fmla="*/ 2147483647 h 70"/>
                <a:gd name="T64" fmla="*/ 2147483647 w 43"/>
                <a:gd name="T65" fmla="*/ 2147483647 h 70"/>
                <a:gd name="T66" fmla="*/ 2147483647 w 43"/>
                <a:gd name="T67" fmla="*/ 2147483647 h 70"/>
                <a:gd name="T68" fmla="*/ 2147483647 w 43"/>
                <a:gd name="T69" fmla="*/ 2147483647 h 70"/>
                <a:gd name="T70" fmla="*/ 2147483647 w 43"/>
                <a:gd name="T71" fmla="*/ 2147483647 h 70"/>
                <a:gd name="T72" fmla="*/ 2147483647 w 43"/>
                <a:gd name="T73" fmla="*/ 2147483647 h 70"/>
                <a:gd name="T74" fmla="*/ 2147483647 w 43"/>
                <a:gd name="T75" fmla="*/ 2147483647 h 70"/>
                <a:gd name="T76" fmla="*/ 2147483647 w 43"/>
                <a:gd name="T77" fmla="*/ 2147483647 h 70"/>
                <a:gd name="T78" fmla="*/ 2147483647 w 43"/>
                <a:gd name="T79" fmla="*/ 2147483647 h 70"/>
                <a:gd name="T80" fmla="*/ 2147483647 w 43"/>
                <a:gd name="T81" fmla="*/ 2147483647 h 70"/>
                <a:gd name="T82" fmla="*/ 2147483647 w 43"/>
                <a:gd name="T83" fmla="*/ 2147483647 h 70"/>
                <a:gd name="T84" fmla="*/ 2147483647 w 43"/>
                <a:gd name="T85" fmla="*/ 2147483647 h 70"/>
                <a:gd name="T86" fmla="*/ 2147483647 w 43"/>
                <a:gd name="T87" fmla="*/ 2147483647 h 70"/>
                <a:gd name="T88" fmla="*/ 2147483647 w 43"/>
                <a:gd name="T89" fmla="*/ 2147483647 h 70"/>
                <a:gd name="T90" fmla="*/ 2147483647 w 43"/>
                <a:gd name="T91" fmla="*/ 2147483647 h 70"/>
                <a:gd name="T92" fmla="*/ 2147483647 w 43"/>
                <a:gd name="T93" fmla="*/ 2147483647 h 70"/>
                <a:gd name="T94" fmla="*/ 2147483647 w 43"/>
                <a:gd name="T95" fmla="*/ 2147483647 h 70"/>
                <a:gd name="T96" fmla="*/ 2147483647 w 43"/>
                <a:gd name="T97" fmla="*/ 2147483647 h 70"/>
                <a:gd name="T98" fmla="*/ 2147483647 w 43"/>
                <a:gd name="T99" fmla="*/ 2147483647 h 70"/>
                <a:gd name="T100" fmla="*/ 2147483647 w 43"/>
                <a:gd name="T101" fmla="*/ 2147483647 h 70"/>
                <a:gd name="T102" fmla="*/ 2147483647 w 43"/>
                <a:gd name="T103" fmla="*/ 2147483647 h 70"/>
                <a:gd name="T104" fmla="*/ 2147483647 w 43"/>
                <a:gd name="T105" fmla="*/ 2147483647 h 70"/>
                <a:gd name="T106" fmla="*/ 2147483647 w 43"/>
                <a:gd name="T107" fmla="*/ 2147483647 h 70"/>
                <a:gd name="T108" fmla="*/ 2147483647 w 43"/>
                <a:gd name="T109" fmla="*/ 2147483647 h 70"/>
                <a:gd name="T110" fmla="*/ 2147483647 w 43"/>
                <a:gd name="T111" fmla="*/ 0 h 70"/>
                <a:gd name="T112" fmla="*/ 2147483647 w 43"/>
                <a:gd name="T113" fmla="*/ 0 h 70"/>
                <a:gd name="T114" fmla="*/ 2147483647 w 43"/>
                <a:gd name="T115" fmla="*/ 2147483647 h 70"/>
                <a:gd name="T116" fmla="*/ 2147483647 w 43"/>
                <a:gd name="T117" fmla="*/ 0 h 70"/>
                <a:gd name="T118" fmla="*/ 2147483647 w 43"/>
                <a:gd name="T119" fmla="*/ 2147483647 h 70"/>
                <a:gd name="T120" fmla="*/ 2147483647 w 43"/>
                <a:gd name="T121" fmla="*/ 2147483647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"/>
                <a:gd name="T184" fmla="*/ 0 h 70"/>
                <a:gd name="T185" fmla="*/ 43 w 43"/>
                <a:gd name="T186" fmla="*/ 70 h 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79" name="Freeform 382"/>
            <p:cNvSpPr>
              <a:spLocks/>
            </p:cNvSpPr>
            <p:nvPr/>
          </p:nvSpPr>
          <p:spPr bwMode="auto">
            <a:xfrm>
              <a:off x="4379913" y="4275138"/>
              <a:ext cx="187325" cy="141287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2147483647 w 144"/>
                <a:gd name="T39" fmla="*/ 2147483647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9"/>
                <a:gd name="T62" fmla="*/ 144 w 144"/>
                <a:gd name="T63" fmla="*/ 109 h 1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80" name="Freeform 383"/>
            <p:cNvSpPr>
              <a:spLocks/>
            </p:cNvSpPr>
            <p:nvPr/>
          </p:nvSpPr>
          <p:spPr bwMode="auto">
            <a:xfrm>
              <a:off x="4379913" y="4275138"/>
              <a:ext cx="187325" cy="141287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109"/>
                <a:gd name="T59" fmla="*/ 144 w 144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81" name="Freeform 384"/>
            <p:cNvSpPr>
              <a:spLocks/>
            </p:cNvSpPr>
            <p:nvPr/>
          </p:nvSpPr>
          <p:spPr bwMode="auto">
            <a:xfrm>
              <a:off x="4503738" y="4378325"/>
              <a:ext cx="23812" cy="6350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w 1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6"/>
                <a:gd name="T14" fmla="*/ 18 w 1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82" name="Freeform 385"/>
            <p:cNvSpPr>
              <a:spLocks/>
            </p:cNvSpPr>
            <p:nvPr/>
          </p:nvSpPr>
          <p:spPr bwMode="auto">
            <a:xfrm>
              <a:off x="4503738" y="4378325"/>
              <a:ext cx="23812" cy="6350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83" name="Freeform 386"/>
            <p:cNvSpPr>
              <a:spLocks/>
            </p:cNvSpPr>
            <p:nvPr/>
          </p:nvSpPr>
          <p:spPr bwMode="auto">
            <a:xfrm>
              <a:off x="4425950" y="4384675"/>
              <a:ext cx="101600" cy="131763"/>
            </a:xfrm>
            <a:custGeom>
              <a:avLst/>
              <a:gdLst>
                <a:gd name="T0" fmla="*/ 2147483647 w 78"/>
                <a:gd name="T1" fmla="*/ 2147483647 h 102"/>
                <a:gd name="T2" fmla="*/ 2147483647 w 78"/>
                <a:gd name="T3" fmla="*/ 0 h 102"/>
                <a:gd name="T4" fmla="*/ 2147483647 w 78"/>
                <a:gd name="T5" fmla="*/ 0 h 102"/>
                <a:gd name="T6" fmla="*/ 2147483647 w 78"/>
                <a:gd name="T7" fmla="*/ 0 h 102"/>
                <a:gd name="T8" fmla="*/ 0 w 78"/>
                <a:gd name="T9" fmla="*/ 2147483647 h 102"/>
                <a:gd name="T10" fmla="*/ 2147483647 w 78"/>
                <a:gd name="T11" fmla="*/ 2147483647 h 102"/>
                <a:gd name="T12" fmla="*/ 0 w 78"/>
                <a:gd name="T13" fmla="*/ 2147483647 h 102"/>
                <a:gd name="T14" fmla="*/ 0 w 78"/>
                <a:gd name="T15" fmla="*/ 2147483647 h 102"/>
                <a:gd name="T16" fmla="*/ 2147483647 w 78"/>
                <a:gd name="T17" fmla="*/ 2147483647 h 102"/>
                <a:gd name="T18" fmla="*/ 2147483647 w 78"/>
                <a:gd name="T19" fmla="*/ 2147483647 h 102"/>
                <a:gd name="T20" fmla="*/ 2147483647 w 78"/>
                <a:gd name="T21" fmla="*/ 2147483647 h 102"/>
                <a:gd name="T22" fmla="*/ 2147483647 w 78"/>
                <a:gd name="T23" fmla="*/ 2147483647 h 102"/>
                <a:gd name="T24" fmla="*/ 2147483647 w 78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102"/>
                <a:gd name="T41" fmla="*/ 78 w 78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84" name="Freeform 387"/>
            <p:cNvSpPr>
              <a:spLocks/>
            </p:cNvSpPr>
            <p:nvPr/>
          </p:nvSpPr>
          <p:spPr bwMode="auto">
            <a:xfrm>
              <a:off x="4576763" y="4283075"/>
              <a:ext cx="296862" cy="266700"/>
            </a:xfrm>
            <a:custGeom>
              <a:avLst/>
              <a:gdLst>
                <a:gd name="T0" fmla="*/ 2147483647 w 228"/>
                <a:gd name="T1" fmla="*/ 2147483647 h 205"/>
                <a:gd name="T2" fmla="*/ 2147483647 w 228"/>
                <a:gd name="T3" fmla="*/ 2147483647 h 205"/>
                <a:gd name="T4" fmla="*/ 2147483647 w 228"/>
                <a:gd name="T5" fmla="*/ 2147483647 h 205"/>
                <a:gd name="T6" fmla="*/ 2147483647 w 228"/>
                <a:gd name="T7" fmla="*/ 2147483647 h 205"/>
                <a:gd name="T8" fmla="*/ 2147483647 w 228"/>
                <a:gd name="T9" fmla="*/ 2147483647 h 205"/>
                <a:gd name="T10" fmla="*/ 2147483647 w 228"/>
                <a:gd name="T11" fmla="*/ 2147483647 h 205"/>
                <a:gd name="T12" fmla="*/ 2147483647 w 228"/>
                <a:gd name="T13" fmla="*/ 2147483647 h 205"/>
                <a:gd name="T14" fmla="*/ 2147483647 w 228"/>
                <a:gd name="T15" fmla="*/ 2147483647 h 205"/>
                <a:gd name="T16" fmla="*/ 2147483647 w 228"/>
                <a:gd name="T17" fmla="*/ 2147483647 h 205"/>
                <a:gd name="T18" fmla="*/ 2147483647 w 228"/>
                <a:gd name="T19" fmla="*/ 0 h 205"/>
                <a:gd name="T20" fmla="*/ 2147483647 w 228"/>
                <a:gd name="T21" fmla="*/ 2147483647 h 205"/>
                <a:gd name="T22" fmla="*/ 2147483647 w 228"/>
                <a:gd name="T23" fmla="*/ 2147483647 h 205"/>
                <a:gd name="T24" fmla="*/ 2147483647 w 228"/>
                <a:gd name="T25" fmla="*/ 2147483647 h 205"/>
                <a:gd name="T26" fmla="*/ 2147483647 w 228"/>
                <a:gd name="T27" fmla="*/ 2147483647 h 205"/>
                <a:gd name="T28" fmla="*/ 2147483647 w 228"/>
                <a:gd name="T29" fmla="*/ 2147483647 h 205"/>
                <a:gd name="T30" fmla="*/ 2147483647 w 228"/>
                <a:gd name="T31" fmla="*/ 2147483647 h 205"/>
                <a:gd name="T32" fmla="*/ 2147483647 w 228"/>
                <a:gd name="T33" fmla="*/ 2147483647 h 205"/>
                <a:gd name="T34" fmla="*/ 2147483647 w 228"/>
                <a:gd name="T35" fmla="*/ 2147483647 h 205"/>
                <a:gd name="T36" fmla="*/ 2147483647 w 228"/>
                <a:gd name="T37" fmla="*/ 2147483647 h 205"/>
                <a:gd name="T38" fmla="*/ 0 w 228"/>
                <a:gd name="T39" fmla="*/ 2147483647 h 205"/>
                <a:gd name="T40" fmla="*/ 0 w 228"/>
                <a:gd name="T41" fmla="*/ 2147483647 h 205"/>
                <a:gd name="T42" fmla="*/ 2147483647 w 228"/>
                <a:gd name="T43" fmla="*/ 2147483647 h 205"/>
                <a:gd name="T44" fmla="*/ 2147483647 w 228"/>
                <a:gd name="T45" fmla="*/ 2147483647 h 205"/>
                <a:gd name="T46" fmla="*/ 2147483647 w 228"/>
                <a:gd name="T47" fmla="*/ 2147483647 h 205"/>
                <a:gd name="T48" fmla="*/ 2147483647 w 228"/>
                <a:gd name="T49" fmla="*/ 2147483647 h 205"/>
                <a:gd name="T50" fmla="*/ 2147483647 w 228"/>
                <a:gd name="T51" fmla="*/ 2147483647 h 205"/>
                <a:gd name="T52" fmla="*/ 2147483647 w 228"/>
                <a:gd name="T53" fmla="*/ 21474836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8"/>
                <a:gd name="T82" fmla="*/ 0 h 205"/>
                <a:gd name="T83" fmla="*/ 228 w 228"/>
                <a:gd name="T84" fmla="*/ 205 h 2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85" name="Freeform 388"/>
            <p:cNvSpPr>
              <a:spLocks/>
            </p:cNvSpPr>
            <p:nvPr/>
          </p:nvSpPr>
          <p:spPr bwMode="auto">
            <a:xfrm>
              <a:off x="4865688" y="4384675"/>
              <a:ext cx="320675" cy="187325"/>
            </a:xfrm>
            <a:custGeom>
              <a:avLst/>
              <a:gdLst>
                <a:gd name="T0" fmla="*/ 2147483647 w 246"/>
                <a:gd name="T1" fmla="*/ 2147483647 h 144"/>
                <a:gd name="T2" fmla="*/ 2147483647 w 246"/>
                <a:gd name="T3" fmla="*/ 2147483647 h 144"/>
                <a:gd name="T4" fmla="*/ 2147483647 w 246"/>
                <a:gd name="T5" fmla="*/ 2147483647 h 144"/>
                <a:gd name="T6" fmla="*/ 2147483647 w 246"/>
                <a:gd name="T7" fmla="*/ 2147483647 h 144"/>
                <a:gd name="T8" fmla="*/ 0 w 246"/>
                <a:gd name="T9" fmla="*/ 2147483647 h 144"/>
                <a:gd name="T10" fmla="*/ 2147483647 w 246"/>
                <a:gd name="T11" fmla="*/ 2147483647 h 144"/>
                <a:gd name="T12" fmla="*/ 2147483647 w 246"/>
                <a:gd name="T13" fmla="*/ 2147483647 h 144"/>
                <a:gd name="T14" fmla="*/ 2147483647 w 246"/>
                <a:gd name="T15" fmla="*/ 2147483647 h 144"/>
                <a:gd name="T16" fmla="*/ 2147483647 w 246"/>
                <a:gd name="T17" fmla="*/ 2147483647 h 144"/>
                <a:gd name="T18" fmla="*/ 2147483647 w 246"/>
                <a:gd name="T19" fmla="*/ 2147483647 h 144"/>
                <a:gd name="T20" fmla="*/ 2147483647 w 246"/>
                <a:gd name="T21" fmla="*/ 2147483647 h 144"/>
                <a:gd name="T22" fmla="*/ 2147483647 w 246"/>
                <a:gd name="T23" fmla="*/ 2147483647 h 144"/>
                <a:gd name="T24" fmla="*/ 2147483647 w 246"/>
                <a:gd name="T25" fmla="*/ 2147483647 h 144"/>
                <a:gd name="T26" fmla="*/ 2147483647 w 246"/>
                <a:gd name="T27" fmla="*/ 2147483647 h 144"/>
                <a:gd name="T28" fmla="*/ 2147483647 w 246"/>
                <a:gd name="T29" fmla="*/ 2147483647 h 144"/>
                <a:gd name="T30" fmla="*/ 2147483647 w 246"/>
                <a:gd name="T31" fmla="*/ 2147483647 h 144"/>
                <a:gd name="T32" fmla="*/ 2147483647 w 246"/>
                <a:gd name="T33" fmla="*/ 2147483647 h 144"/>
                <a:gd name="T34" fmla="*/ 2147483647 w 246"/>
                <a:gd name="T35" fmla="*/ 2147483647 h 144"/>
                <a:gd name="T36" fmla="*/ 2147483647 w 246"/>
                <a:gd name="T37" fmla="*/ 2147483647 h 144"/>
                <a:gd name="T38" fmla="*/ 2147483647 w 246"/>
                <a:gd name="T39" fmla="*/ 0 h 144"/>
                <a:gd name="T40" fmla="*/ 2147483647 w 246"/>
                <a:gd name="T41" fmla="*/ 2147483647 h 144"/>
                <a:gd name="T42" fmla="*/ 2147483647 w 246"/>
                <a:gd name="T43" fmla="*/ 2147483647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6"/>
                <a:gd name="T67" fmla="*/ 0 h 144"/>
                <a:gd name="T68" fmla="*/ 246 w 246"/>
                <a:gd name="T69" fmla="*/ 144 h 1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86" name="Freeform 389"/>
            <p:cNvSpPr>
              <a:spLocks/>
            </p:cNvSpPr>
            <p:nvPr/>
          </p:nvSpPr>
          <p:spPr bwMode="auto">
            <a:xfrm>
              <a:off x="4772025" y="4557713"/>
              <a:ext cx="195263" cy="233362"/>
            </a:xfrm>
            <a:custGeom>
              <a:avLst/>
              <a:gdLst>
                <a:gd name="T0" fmla="*/ 2147483647 w 150"/>
                <a:gd name="T1" fmla="*/ 2147483647 h 180"/>
                <a:gd name="T2" fmla="*/ 2147483647 w 150"/>
                <a:gd name="T3" fmla="*/ 2147483647 h 180"/>
                <a:gd name="T4" fmla="*/ 2147483647 w 150"/>
                <a:gd name="T5" fmla="*/ 2147483647 h 180"/>
                <a:gd name="T6" fmla="*/ 2147483647 w 150"/>
                <a:gd name="T7" fmla="*/ 2147483647 h 180"/>
                <a:gd name="T8" fmla="*/ 2147483647 w 150"/>
                <a:gd name="T9" fmla="*/ 2147483647 h 180"/>
                <a:gd name="T10" fmla="*/ 2147483647 w 150"/>
                <a:gd name="T11" fmla="*/ 0 h 180"/>
                <a:gd name="T12" fmla="*/ 2147483647 w 150"/>
                <a:gd name="T13" fmla="*/ 0 h 180"/>
                <a:gd name="T14" fmla="*/ 2147483647 w 150"/>
                <a:gd name="T15" fmla="*/ 2147483647 h 180"/>
                <a:gd name="T16" fmla="*/ 2147483647 w 150"/>
                <a:gd name="T17" fmla="*/ 2147483647 h 180"/>
                <a:gd name="T18" fmla="*/ 2147483647 w 150"/>
                <a:gd name="T19" fmla="*/ 2147483647 h 180"/>
                <a:gd name="T20" fmla="*/ 2147483647 w 150"/>
                <a:gd name="T21" fmla="*/ 2147483647 h 180"/>
                <a:gd name="T22" fmla="*/ 2147483647 w 150"/>
                <a:gd name="T23" fmla="*/ 2147483647 h 180"/>
                <a:gd name="T24" fmla="*/ 2147483647 w 150"/>
                <a:gd name="T25" fmla="*/ 2147483647 h 180"/>
                <a:gd name="T26" fmla="*/ 2147483647 w 150"/>
                <a:gd name="T27" fmla="*/ 2147483647 h 180"/>
                <a:gd name="T28" fmla="*/ 2147483647 w 150"/>
                <a:gd name="T29" fmla="*/ 2147483647 h 180"/>
                <a:gd name="T30" fmla="*/ 2147483647 w 150"/>
                <a:gd name="T31" fmla="*/ 2147483647 h 180"/>
                <a:gd name="T32" fmla="*/ 2147483647 w 150"/>
                <a:gd name="T33" fmla="*/ 2147483647 h 180"/>
                <a:gd name="T34" fmla="*/ 0 w 150"/>
                <a:gd name="T35" fmla="*/ 2147483647 h 180"/>
                <a:gd name="T36" fmla="*/ 2147483647 w 150"/>
                <a:gd name="T37" fmla="*/ 2147483647 h 180"/>
                <a:gd name="T38" fmla="*/ 2147483647 w 150"/>
                <a:gd name="T39" fmla="*/ 2147483647 h 180"/>
                <a:gd name="T40" fmla="*/ 2147483647 w 150"/>
                <a:gd name="T41" fmla="*/ 2147483647 h 180"/>
                <a:gd name="T42" fmla="*/ 2147483647 w 15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0"/>
                <a:gd name="T67" fmla="*/ 0 h 180"/>
                <a:gd name="T68" fmla="*/ 150 w 150"/>
                <a:gd name="T69" fmla="*/ 180 h 1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87" name="Freeform 390"/>
            <p:cNvSpPr>
              <a:spLocks/>
            </p:cNvSpPr>
            <p:nvPr/>
          </p:nvSpPr>
          <p:spPr bwMode="auto">
            <a:xfrm>
              <a:off x="4732338" y="4605338"/>
              <a:ext cx="117475" cy="130175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0 h 102"/>
                <a:gd name="T12" fmla="*/ 2147483647 w 90"/>
                <a:gd name="T13" fmla="*/ 0 h 102"/>
                <a:gd name="T14" fmla="*/ 0 w 90"/>
                <a:gd name="T15" fmla="*/ 0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2147483647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102"/>
                <a:gd name="T41" fmla="*/ 90 w 90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88" name="Freeform 391"/>
            <p:cNvSpPr>
              <a:spLocks/>
            </p:cNvSpPr>
            <p:nvPr/>
          </p:nvSpPr>
          <p:spPr bwMode="auto">
            <a:xfrm>
              <a:off x="4700588" y="4346575"/>
              <a:ext cx="187325" cy="258763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2147483647 w 144"/>
                <a:gd name="T43" fmla="*/ 2147483647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98"/>
                <a:gd name="T68" fmla="*/ 144 w 144"/>
                <a:gd name="T69" fmla="*/ 198 h 1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89" name="Freeform 392"/>
            <p:cNvSpPr>
              <a:spLocks/>
            </p:cNvSpPr>
            <p:nvPr/>
          </p:nvSpPr>
          <p:spPr bwMode="auto">
            <a:xfrm>
              <a:off x="4700588" y="4346575"/>
              <a:ext cx="187325" cy="258763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98"/>
                <a:gd name="T65" fmla="*/ 144 w 144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90" name="Freeform 393"/>
            <p:cNvSpPr>
              <a:spLocks/>
            </p:cNvSpPr>
            <p:nvPr/>
          </p:nvSpPr>
          <p:spPr bwMode="auto">
            <a:xfrm>
              <a:off x="4527550" y="4337050"/>
              <a:ext cx="63500" cy="157163"/>
            </a:xfrm>
            <a:custGeom>
              <a:avLst/>
              <a:gdLst>
                <a:gd name="T0" fmla="*/ 2147483647 w 48"/>
                <a:gd name="T1" fmla="*/ 2147483647 h 120"/>
                <a:gd name="T2" fmla="*/ 2147483647 w 48"/>
                <a:gd name="T3" fmla="*/ 2147483647 h 120"/>
                <a:gd name="T4" fmla="*/ 2147483647 w 48"/>
                <a:gd name="T5" fmla="*/ 2147483647 h 120"/>
                <a:gd name="T6" fmla="*/ 2147483647 w 48"/>
                <a:gd name="T7" fmla="*/ 2147483647 h 120"/>
                <a:gd name="T8" fmla="*/ 2147483647 w 48"/>
                <a:gd name="T9" fmla="*/ 0 h 120"/>
                <a:gd name="T10" fmla="*/ 2147483647 w 48"/>
                <a:gd name="T11" fmla="*/ 2147483647 h 120"/>
                <a:gd name="T12" fmla="*/ 2147483647 w 48"/>
                <a:gd name="T13" fmla="*/ 2147483647 h 120"/>
                <a:gd name="T14" fmla="*/ 0 w 48"/>
                <a:gd name="T15" fmla="*/ 2147483647 h 120"/>
                <a:gd name="T16" fmla="*/ 0 w 48"/>
                <a:gd name="T17" fmla="*/ 2147483647 h 120"/>
                <a:gd name="T18" fmla="*/ 2147483647 w 48"/>
                <a:gd name="T19" fmla="*/ 2147483647 h 120"/>
                <a:gd name="T20" fmla="*/ 2147483647 w 48"/>
                <a:gd name="T21" fmla="*/ 2147483647 h 120"/>
                <a:gd name="T22" fmla="*/ 2147483647 w 48"/>
                <a:gd name="T23" fmla="*/ 2147483647 h 120"/>
                <a:gd name="T24" fmla="*/ 2147483647 w 48"/>
                <a:gd name="T25" fmla="*/ 2147483647 h 120"/>
                <a:gd name="T26" fmla="*/ 2147483647 w 48"/>
                <a:gd name="T27" fmla="*/ 2147483647 h 120"/>
                <a:gd name="T28" fmla="*/ 2147483647 w 48"/>
                <a:gd name="T29" fmla="*/ 214748364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20"/>
                <a:gd name="T47" fmla="*/ 48 w 48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91" name="Freeform 394"/>
            <p:cNvSpPr>
              <a:spLocks/>
            </p:cNvSpPr>
            <p:nvPr/>
          </p:nvSpPr>
          <p:spPr bwMode="auto">
            <a:xfrm>
              <a:off x="4503738" y="4378325"/>
              <a:ext cx="55562" cy="123825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0 h 96"/>
                <a:gd name="T4" fmla="*/ 2147483647 w 42"/>
                <a:gd name="T5" fmla="*/ 2147483647 h 96"/>
                <a:gd name="T6" fmla="*/ 0 w 42"/>
                <a:gd name="T7" fmla="*/ 2147483647 h 96"/>
                <a:gd name="T8" fmla="*/ 0 w 42"/>
                <a:gd name="T9" fmla="*/ 2147483647 h 96"/>
                <a:gd name="T10" fmla="*/ 0 w 42"/>
                <a:gd name="T11" fmla="*/ 2147483647 h 96"/>
                <a:gd name="T12" fmla="*/ 2147483647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96"/>
                <a:gd name="T32" fmla="*/ 42 w 42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92" name="Freeform 395"/>
            <p:cNvSpPr>
              <a:spLocks/>
            </p:cNvSpPr>
            <p:nvPr/>
          </p:nvSpPr>
          <p:spPr bwMode="auto">
            <a:xfrm>
              <a:off x="4795838" y="5073650"/>
              <a:ext cx="320675" cy="325438"/>
            </a:xfrm>
            <a:custGeom>
              <a:avLst/>
              <a:gdLst>
                <a:gd name="T0" fmla="*/ 2147483647 w 246"/>
                <a:gd name="T1" fmla="*/ 2147483647 h 252"/>
                <a:gd name="T2" fmla="*/ 2147483647 w 246"/>
                <a:gd name="T3" fmla="*/ 2147483647 h 252"/>
                <a:gd name="T4" fmla="*/ 2147483647 w 246"/>
                <a:gd name="T5" fmla="*/ 2147483647 h 252"/>
                <a:gd name="T6" fmla="*/ 2147483647 w 246"/>
                <a:gd name="T7" fmla="*/ 2147483647 h 252"/>
                <a:gd name="T8" fmla="*/ 2147483647 w 246"/>
                <a:gd name="T9" fmla="*/ 2147483647 h 252"/>
                <a:gd name="T10" fmla="*/ 2147483647 w 246"/>
                <a:gd name="T11" fmla="*/ 2147483647 h 252"/>
                <a:gd name="T12" fmla="*/ 2147483647 w 246"/>
                <a:gd name="T13" fmla="*/ 2147483647 h 252"/>
                <a:gd name="T14" fmla="*/ 2147483647 w 246"/>
                <a:gd name="T15" fmla="*/ 2147483647 h 252"/>
                <a:gd name="T16" fmla="*/ 2147483647 w 246"/>
                <a:gd name="T17" fmla="*/ 2147483647 h 252"/>
                <a:gd name="T18" fmla="*/ 2147483647 w 246"/>
                <a:gd name="T19" fmla="*/ 2147483647 h 252"/>
                <a:gd name="T20" fmla="*/ 2147483647 w 246"/>
                <a:gd name="T21" fmla="*/ 2147483647 h 252"/>
                <a:gd name="T22" fmla="*/ 2147483647 w 246"/>
                <a:gd name="T23" fmla="*/ 2147483647 h 252"/>
                <a:gd name="T24" fmla="*/ 2147483647 w 246"/>
                <a:gd name="T25" fmla="*/ 2147483647 h 252"/>
                <a:gd name="T26" fmla="*/ 2147483647 w 246"/>
                <a:gd name="T27" fmla="*/ 2147483647 h 252"/>
                <a:gd name="T28" fmla="*/ 2147483647 w 246"/>
                <a:gd name="T29" fmla="*/ 2147483647 h 252"/>
                <a:gd name="T30" fmla="*/ 2147483647 w 246"/>
                <a:gd name="T31" fmla="*/ 2147483647 h 252"/>
                <a:gd name="T32" fmla="*/ 2147483647 w 246"/>
                <a:gd name="T33" fmla="*/ 2147483647 h 252"/>
                <a:gd name="T34" fmla="*/ 2147483647 w 246"/>
                <a:gd name="T35" fmla="*/ 2147483647 h 252"/>
                <a:gd name="T36" fmla="*/ 2147483647 w 246"/>
                <a:gd name="T37" fmla="*/ 2147483647 h 252"/>
                <a:gd name="T38" fmla="*/ 2147483647 w 246"/>
                <a:gd name="T39" fmla="*/ 0 h 252"/>
                <a:gd name="T40" fmla="*/ 2147483647 w 246"/>
                <a:gd name="T41" fmla="*/ 2147483647 h 252"/>
                <a:gd name="T42" fmla="*/ 0 w 246"/>
                <a:gd name="T43" fmla="*/ 2147483647 h 252"/>
                <a:gd name="T44" fmla="*/ 2147483647 w 246"/>
                <a:gd name="T45" fmla="*/ 2147483647 h 252"/>
                <a:gd name="T46" fmla="*/ 2147483647 w 246"/>
                <a:gd name="T47" fmla="*/ 2147483647 h 252"/>
                <a:gd name="T48" fmla="*/ 2147483647 w 246"/>
                <a:gd name="T49" fmla="*/ 2147483647 h 252"/>
                <a:gd name="T50" fmla="*/ 2147483647 w 246"/>
                <a:gd name="T51" fmla="*/ 2147483647 h 252"/>
                <a:gd name="T52" fmla="*/ 2147483647 w 246"/>
                <a:gd name="T53" fmla="*/ 2147483647 h 252"/>
                <a:gd name="T54" fmla="*/ 2147483647 w 246"/>
                <a:gd name="T55" fmla="*/ 2147483647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6"/>
                <a:gd name="T85" fmla="*/ 0 h 252"/>
                <a:gd name="T86" fmla="*/ 246 w 246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93" name="Freeform 396"/>
            <p:cNvSpPr>
              <a:spLocks/>
            </p:cNvSpPr>
            <p:nvPr/>
          </p:nvSpPr>
          <p:spPr bwMode="auto">
            <a:xfrm>
              <a:off x="4527550" y="4181475"/>
              <a:ext cx="79375" cy="93663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94" name="Freeform 398"/>
            <p:cNvSpPr>
              <a:spLocks/>
            </p:cNvSpPr>
            <p:nvPr/>
          </p:nvSpPr>
          <p:spPr bwMode="auto">
            <a:xfrm>
              <a:off x="896938" y="2070100"/>
              <a:ext cx="2119312" cy="1452563"/>
            </a:xfrm>
            <a:custGeom>
              <a:avLst/>
              <a:gdLst>
                <a:gd name="T0" fmla="*/ 2147483647 w 1622"/>
                <a:gd name="T1" fmla="*/ 2147483647 h 1117"/>
                <a:gd name="T2" fmla="*/ 2147483647 w 1622"/>
                <a:gd name="T3" fmla="*/ 2147483647 h 1117"/>
                <a:gd name="T4" fmla="*/ 2147483647 w 1622"/>
                <a:gd name="T5" fmla="*/ 2147483647 h 1117"/>
                <a:gd name="T6" fmla="*/ 2147483647 w 1622"/>
                <a:gd name="T7" fmla="*/ 2147483647 h 1117"/>
                <a:gd name="T8" fmla="*/ 2147483647 w 1622"/>
                <a:gd name="T9" fmla="*/ 2147483647 h 1117"/>
                <a:gd name="T10" fmla="*/ 2147483647 w 1622"/>
                <a:gd name="T11" fmla="*/ 2147483647 h 1117"/>
                <a:gd name="T12" fmla="*/ 2147483647 w 1622"/>
                <a:gd name="T13" fmla="*/ 2147483647 h 1117"/>
                <a:gd name="T14" fmla="*/ 2147483647 w 1622"/>
                <a:gd name="T15" fmla="*/ 2147483647 h 1117"/>
                <a:gd name="T16" fmla="*/ 2147483647 w 1622"/>
                <a:gd name="T17" fmla="*/ 2147483647 h 1117"/>
                <a:gd name="T18" fmla="*/ 2147483647 w 1622"/>
                <a:gd name="T19" fmla="*/ 2147483647 h 1117"/>
                <a:gd name="T20" fmla="*/ 2147483647 w 1622"/>
                <a:gd name="T21" fmla="*/ 2147483647 h 1117"/>
                <a:gd name="T22" fmla="*/ 2147483647 w 1622"/>
                <a:gd name="T23" fmla="*/ 2147483647 h 1117"/>
                <a:gd name="T24" fmla="*/ 2147483647 w 1622"/>
                <a:gd name="T25" fmla="*/ 2147483647 h 1117"/>
                <a:gd name="T26" fmla="*/ 2147483647 w 1622"/>
                <a:gd name="T27" fmla="*/ 2147483647 h 1117"/>
                <a:gd name="T28" fmla="*/ 2147483647 w 1622"/>
                <a:gd name="T29" fmla="*/ 2147483647 h 1117"/>
                <a:gd name="T30" fmla="*/ 2147483647 w 1622"/>
                <a:gd name="T31" fmla="*/ 2147483647 h 1117"/>
                <a:gd name="T32" fmla="*/ 2147483647 w 1622"/>
                <a:gd name="T33" fmla="*/ 2147483647 h 1117"/>
                <a:gd name="T34" fmla="*/ 2147483647 w 1622"/>
                <a:gd name="T35" fmla="*/ 2147483647 h 1117"/>
                <a:gd name="T36" fmla="*/ 2147483647 w 1622"/>
                <a:gd name="T37" fmla="*/ 2147483647 h 1117"/>
                <a:gd name="T38" fmla="*/ 2147483647 w 1622"/>
                <a:gd name="T39" fmla="*/ 2147483647 h 1117"/>
                <a:gd name="T40" fmla="*/ 2147483647 w 1622"/>
                <a:gd name="T41" fmla="*/ 2147483647 h 1117"/>
                <a:gd name="T42" fmla="*/ 2147483647 w 1622"/>
                <a:gd name="T43" fmla="*/ 2147483647 h 1117"/>
                <a:gd name="T44" fmla="*/ 2147483647 w 1622"/>
                <a:gd name="T45" fmla="*/ 2147483647 h 1117"/>
                <a:gd name="T46" fmla="*/ 2147483647 w 1622"/>
                <a:gd name="T47" fmla="*/ 2147483647 h 1117"/>
                <a:gd name="T48" fmla="*/ 2147483647 w 1622"/>
                <a:gd name="T49" fmla="*/ 2147483647 h 1117"/>
                <a:gd name="T50" fmla="*/ 2147483647 w 1622"/>
                <a:gd name="T51" fmla="*/ 2147483647 h 1117"/>
                <a:gd name="T52" fmla="*/ 2147483647 w 1622"/>
                <a:gd name="T53" fmla="*/ 2147483647 h 1117"/>
                <a:gd name="T54" fmla="*/ 2147483647 w 1622"/>
                <a:gd name="T55" fmla="*/ 2147483647 h 1117"/>
                <a:gd name="T56" fmla="*/ 2147483647 w 1622"/>
                <a:gd name="T57" fmla="*/ 2147483647 h 1117"/>
                <a:gd name="T58" fmla="*/ 2147483647 w 1622"/>
                <a:gd name="T59" fmla="*/ 2147483647 h 1117"/>
                <a:gd name="T60" fmla="*/ 2147483647 w 1622"/>
                <a:gd name="T61" fmla="*/ 2147483647 h 1117"/>
                <a:gd name="T62" fmla="*/ 2147483647 w 1622"/>
                <a:gd name="T63" fmla="*/ 2147483647 h 1117"/>
                <a:gd name="T64" fmla="*/ 2147483647 w 1622"/>
                <a:gd name="T65" fmla="*/ 2147483647 h 1117"/>
                <a:gd name="T66" fmla="*/ 2147483647 w 1622"/>
                <a:gd name="T67" fmla="*/ 2147483647 h 1117"/>
                <a:gd name="T68" fmla="*/ 2147483647 w 1622"/>
                <a:gd name="T69" fmla="*/ 2147483647 h 1117"/>
                <a:gd name="T70" fmla="*/ 2147483647 w 1622"/>
                <a:gd name="T71" fmla="*/ 2147483647 h 1117"/>
                <a:gd name="T72" fmla="*/ 2147483647 w 1622"/>
                <a:gd name="T73" fmla="*/ 2147483647 h 1117"/>
                <a:gd name="T74" fmla="*/ 2147483647 w 1622"/>
                <a:gd name="T75" fmla="*/ 2147483647 h 1117"/>
                <a:gd name="T76" fmla="*/ 2147483647 w 1622"/>
                <a:gd name="T77" fmla="*/ 2147483647 h 1117"/>
                <a:gd name="T78" fmla="*/ 2147483647 w 1622"/>
                <a:gd name="T79" fmla="*/ 2147483647 h 1117"/>
                <a:gd name="T80" fmla="*/ 2147483647 w 1622"/>
                <a:gd name="T81" fmla="*/ 0 h 1117"/>
                <a:gd name="T82" fmla="*/ 2147483647 w 1622"/>
                <a:gd name="T83" fmla="*/ 2147483647 h 1117"/>
                <a:gd name="T84" fmla="*/ 2147483647 w 1622"/>
                <a:gd name="T85" fmla="*/ 2147483647 h 1117"/>
                <a:gd name="T86" fmla="*/ 2147483647 w 1622"/>
                <a:gd name="T87" fmla="*/ 2147483647 h 1117"/>
                <a:gd name="T88" fmla="*/ 2147483647 w 1622"/>
                <a:gd name="T89" fmla="*/ 2147483647 h 1117"/>
                <a:gd name="T90" fmla="*/ 2147483647 w 1622"/>
                <a:gd name="T91" fmla="*/ 2147483647 h 1117"/>
                <a:gd name="T92" fmla="*/ 2147483647 w 1622"/>
                <a:gd name="T93" fmla="*/ 2147483647 h 1117"/>
                <a:gd name="T94" fmla="*/ 2147483647 w 1622"/>
                <a:gd name="T95" fmla="*/ 2147483647 h 1117"/>
                <a:gd name="T96" fmla="*/ 2147483647 w 1622"/>
                <a:gd name="T97" fmla="*/ 2147483647 h 1117"/>
                <a:gd name="T98" fmla="*/ 2147483647 w 1622"/>
                <a:gd name="T99" fmla="*/ 2147483647 h 1117"/>
                <a:gd name="T100" fmla="*/ 2147483647 w 1622"/>
                <a:gd name="T101" fmla="*/ 2147483647 h 1117"/>
                <a:gd name="T102" fmla="*/ 2147483647 w 1622"/>
                <a:gd name="T103" fmla="*/ 2147483647 h 1117"/>
                <a:gd name="T104" fmla="*/ 2147483647 w 1622"/>
                <a:gd name="T105" fmla="*/ 2147483647 h 1117"/>
                <a:gd name="T106" fmla="*/ 2147483647 w 1622"/>
                <a:gd name="T107" fmla="*/ 2147483647 h 1117"/>
                <a:gd name="T108" fmla="*/ 2147483647 w 1622"/>
                <a:gd name="T109" fmla="*/ 2147483647 h 1117"/>
                <a:gd name="T110" fmla="*/ 0 w 1622"/>
                <a:gd name="T111" fmla="*/ 2147483647 h 1117"/>
                <a:gd name="T112" fmla="*/ 2147483647 w 1622"/>
                <a:gd name="T113" fmla="*/ 2147483647 h 1117"/>
                <a:gd name="T114" fmla="*/ 2147483647 w 1622"/>
                <a:gd name="T115" fmla="*/ 2147483647 h 1117"/>
                <a:gd name="T116" fmla="*/ 2147483647 w 1622"/>
                <a:gd name="T117" fmla="*/ 2147483647 h 1117"/>
                <a:gd name="T118" fmla="*/ 2147483647 w 1622"/>
                <a:gd name="T119" fmla="*/ 2147483647 h 1117"/>
                <a:gd name="T120" fmla="*/ 2147483647 w 1622"/>
                <a:gd name="T121" fmla="*/ 2147483647 h 1117"/>
                <a:gd name="T122" fmla="*/ 2147483647 w 1622"/>
                <a:gd name="T123" fmla="*/ 2147483647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2"/>
                <a:gd name="T187" fmla="*/ 0 h 1117"/>
                <a:gd name="T188" fmla="*/ 1622 w 1622"/>
                <a:gd name="T189" fmla="*/ 1117 h 11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95" name="Freeform 399"/>
            <p:cNvSpPr>
              <a:spLocks/>
            </p:cNvSpPr>
            <p:nvPr/>
          </p:nvSpPr>
          <p:spPr bwMode="auto">
            <a:xfrm>
              <a:off x="1296988" y="3279775"/>
              <a:ext cx="1435100" cy="741363"/>
            </a:xfrm>
            <a:custGeom>
              <a:avLst/>
              <a:gdLst>
                <a:gd name="T0" fmla="*/ 2147483647 w 1099"/>
                <a:gd name="T1" fmla="*/ 2147483647 h 571"/>
                <a:gd name="T2" fmla="*/ 2147483647 w 1099"/>
                <a:gd name="T3" fmla="*/ 2147483647 h 571"/>
                <a:gd name="T4" fmla="*/ 2147483647 w 1099"/>
                <a:gd name="T5" fmla="*/ 2147483647 h 571"/>
                <a:gd name="T6" fmla="*/ 2147483647 w 1099"/>
                <a:gd name="T7" fmla="*/ 2147483647 h 571"/>
                <a:gd name="T8" fmla="*/ 2147483647 w 1099"/>
                <a:gd name="T9" fmla="*/ 2147483647 h 571"/>
                <a:gd name="T10" fmla="*/ 2147483647 w 1099"/>
                <a:gd name="T11" fmla="*/ 2147483647 h 571"/>
                <a:gd name="T12" fmla="*/ 2147483647 w 1099"/>
                <a:gd name="T13" fmla="*/ 2147483647 h 571"/>
                <a:gd name="T14" fmla="*/ 2147483647 w 1099"/>
                <a:gd name="T15" fmla="*/ 2147483647 h 571"/>
                <a:gd name="T16" fmla="*/ 2147483647 w 1099"/>
                <a:gd name="T17" fmla="*/ 2147483647 h 571"/>
                <a:gd name="T18" fmla="*/ 2147483647 w 1099"/>
                <a:gd name="T19" fmla="*/ 2147483647 h 571"/>
                <a:gd name="T20" fmla="*/ 2147483647 w 1099"/>
                <a:gd name="T21" fmla="*/ 2147483647 h 571"/>
                <a:gd name="T22" fmla="*/ 2147483647 w 1099"/>
                <a:gd name="T23" fmla="*/ 2147483647 h 571"/>
                <a:gd name="T24" fmla="*/ 2147483647 w 1099"/>
                <a:gd name="T25" fmla="*/ 2147483647 h 571"/>
                <a:gd name="T26" fmla="*/ 2147483647 w 1099"/>
                <a:gd name="T27" fmla="*/ 2147483647 h 571"/>
                <a:gd name="T28" fmla="*/ 2147483647 w 1099"/>
                <a:gd name="T29" fmla="*/ 2147483647 h 571"/>
                <a:gd name="T30" fmla="*/ 2147483647 w 1099"/>
                <a:gd name="T31" fmla="*/ 2147483647 h 571"/>
                <a:gd name="T32" fmla="*/ 2147483647 w 1099"/>
                <a:gd name="T33" fmla="*/ 2147483647 h 571"/>
                <a:gd name="T34" fmla="*/ 2147483647 w 1099"/>
                <a:gd name="T35" fmla="*/ 2147483647 h 571"/>
                <a:gd name="T36" fmla="*/ 2147483647 w 1099"/>
                <a:gd name="T37" fmla="*/ 2147483647 h 571"/>
                <a:gd name="T38" fmla="*/ 2147483647 w 1099"/>
                <a:gd name="T39" fmla="*/ 2147483647 h 571"/>
                <a:gd name="T40" fmla="*/ 2147483647 w 1099"/>
                <a:gd name="T41" fmla="*/ 2147483647 h 571"/>
                <a:gd name="T42" fmla="*/ 2147483647 w 1099"/>
                <a:gd name="T43" fmla="*/ 2147483647 h 571"/>
                <a:gd name="T44" fmla="*/ 2147483647 w 1099"/>
                <a:gd name="T45" fmla="*/ 2147483647 h 571"/>
                <a:gd name="T46" fmla="*/ 2147483647 w 1099"/>
                <a:gd name="T47" fmla="*/ 2147483647 h 571"/>
                <a:gd name="T48" fmla="*/ 2147483647 w 1099"/>
                <a:gd name="T49" fmla="*/ 2147483647 h 571"/>
                <a:gd name="T50" fmla="*/ 2147483647 w 1099"/>
                <a:gd name="T51" fmla="*/ 0 h 571"/>
                <a:gd name="T52" fmla="*/ 2147483647 w 1099"/>
                <a:gd name="T53" fmla="*/ 2147483647 h 571"/>
                <a:gd name="T54" fmla="*/ 2147483647 w 1099"/>
                <a:gd name="T55" fmla="*/ 2147483647 h 571"/>
                <a:gd name="T56" fmla="*/ 2147483647 w 1099"/>
                <a:gd name="T57" fmla="*/ 2147483647 h 571"/>
                <a:gd name="T58" fmla="*/ 0 w 1099"/>
                <a:gd name="T59" fmla="*/ 2147483647 h 571"/>
                <a:gd name="T60" fmla="*/ 2147483647 w 1099"/>
                <a:gd name="T61" fmla="*/ 2147483647 h 571"/>
                <a:gd name="T62" fmla="*/ 2147483647 w 1099"/>
                <a:gd name="T63" fmla="*/ 2147483647 h 571"/>
                <a:gd name="T64" fmla="*/ 2147483647 w 1099"/>
                <a:gd name="T65" fmla="*/ 2147483647 h 571"/>
                <a:gd name="T66" fmla="*/ 2147483647 w 1099"/>
                <a:gd name="T67" fmla="*/ 2147483647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9"/>
                <a:gd name="T103" fmla="*/ 0 h 571"/>
                <a:gd name="T104" fmla="*/ 1099 w 1099"/>
                <a:gd name="T105" fmla="*/ 571 h 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96" name="Freeform 400"/>
            <p:cNvSpPr>
              <a:spLocks/>
            </p:cNvSpPr>
            <p:nvPr/>
          </p:nvSpPr>
          <p:spPr bwMode="auto">
            <a:xfrm>
              <a:off x="2212975" y="4286250"/>
              <a:ext cx="111125" cy="112713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0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4"/>
                <a:gd name="T26" fmla="*/ 14 w 1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97" name="Freeform 401"/>
            <p:cNvSpPr>
              <a:spLocks/>
            </p:cNvSpPr>
            <p:nvPr/>
          </p:nvSpPr>
          <p:spPr bwMode="auto">
            <a:xfrm>
              <a:off x="2252663" y="4389438"/>
              <a:ext cx="95250" cy="69850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9"/>
                <a:gd name="T23" fmla="*/ 12 w 1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98" name="Freeform 402"/>
            <p:cNvSpPr>
              <a:spLocks/>
            </p:cNvSpPr>
            <p:nvPr/>
          </p:nvSpPr>
          <p:spPr bwMode="auto">
            <a:xfrm>
              <a:off x="2339975" y="4429125"/>
              <a:ext cx="141288" cy="60325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0 h 8"/>
                <a:gd name="T8" fmla="*/ 0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8"/>
                <a:gd name="T41" fmla="*/ 18 w 1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99" name="Freeform 403"/>
            <p:cNvSpPr>
              <a:spLocks/>
            </p:cNvSpPr>
            <p:nvPr/>
          </p:nvSpPr>
          <p:spPr bwMode="auto">
            <a:xfrm>
              <a:off x="2433638" y="4359275"/>
              <a:ext cx="290512" cy="319088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0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0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41"/>
                <a:gd name="T77" fmla="*/ 37 w 37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00" name="Freeform 404"/>
            <p:cNvSpPr>
              <a:spLocks/>
            </p:cNvSpPr>
            <p:nvPr/>
          </p:nvSpPr>
          <p:spPr bwMode="auto">
            <a:xfrm>
              <a:off x="2528888" y="4624388"/>
              <a:ext cx="195262" cy="139700"/>
            </a:xfrm>
            <a:custGeom>
              <a:avLst/>
              <a:gdLst>
                <a:gd name="T0" fmla="*/ 0 w 150"/>
                <a:gd name="T1" fmla="*/ 2147483647 h 108"/>
                <a:gd name="T2" fmla="*/ 0 w 150"/>
                <a:gd name="T3" fmla="*/ 2147483647 h 108"/>
                <a:gd name="T4" fmla="*/ 2147483647 w 150"/>
                <a:gd name="T5" fmla="*/ 2147483647 h 108"/>
                <a:gd name="T6" fmla="*/ 2147483647 w 150"/>
                <a:gd name="T7" fmla="*/ 2147483647 h 108"/>
                <a:gd name="T8" fmla="*/ 2147483647 w 150"/>
                <a:gd name="T9" fmla="*/ 2147483647 h 108"/>
                <a:gd name="T10" fmla="*/ 2147483647 w 150"/>
                <a:gd name="T11" fmla="*/ 2147483647 h 108"/>
                <a:gd name="T12" fmla="*/ 2147483647 w 150"/>
                <a:gd name="T13" fmla="*/ 2147483647 h 108"/>
                <a:gd name="T14" fmla="*/ 2147483647 w 150"/>
                <a:gd name="T15" fmla="*/ 2147483647 h 108"/>
                <a:gd name="T16" fmla="*/ 2147483647 w 150"/>
                <a:gd name="T17" fmla="*/ 2147483647 h 108"/>
                <a:gd name="T18" fmla="*/ 2147483647 w 150"/>
                <a:gd name="T19" fmla="*/ 2147483647 h 108"/>
                <a:gd name="T20" fmla="*/ 2147483647 w 150"/>
                <a:gd name="T21" fmla="*/ 2147483647 h 108"/>
                <a:gd name="T22" fmla="*/ 2147483647 w 150"/>
                <a:gd name="T23" fmla="*/ 0 h 108"/>
                <a:gd name="T24" fmla="*/ 0 w 150"/>
                <a:gd name="T25" fmla="*/ 2147483647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0"/>
                <a:gd name="T40" fmla="*/ 0 h 108"/>
                <a:gd name="T41" fmla="*/ 150 w 150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0" h="108">
                  <a:moveTo>
                    <a:pt x="0" y="42"/>
                  </a:moveTo>
                  <a:lnTo>
                    <a:pt x="0" y="42"/>
                  </a:lnTo>
                  <a:lnTo>
                    <a:pt x="30" y="60"/>
                  </a:lnTo>
                  <a:lnTo>
                    <a:pt x="48" y="78"/>
                  </a:lnTo>
                  <a:lnTo>
                    <a:pt x="72" y="78"/>
                  </a:lnTo>
                  <a:lnTo>
                    <a:pt x="84" y="96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96" y="108"/>
                  </a:lnTo>
                  <a:lnTo>
                    <a:pt x="108" y="42"/>
                  </a:lnTo>
                  <a:lnTo>
                    <a:pt x="102" y="12"/>
                  </a:lnTo>
                  <a:lnTo>
                    <a:pt x="15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01" name="Freeform 405"/>
            <p:cNvSpPr>
              <a:spLocks/>
            </p:cNvSpPr>
            <p:nvPr/>
          </p:nvSpPr>
          <p:spPr bwMode="auto">
            <a:xfrm>
              <a:off x="2528888" y="4624388"/>
              <a:ext cx="195262" cy="139700"/>
            </a:xfrm>
            <a:custGeom>
              <a:avLst/>
              <a:gdLst>
                <a:gd name="T0" fmla="*/ 0 w 150"/>
                <a:gd name="T1" fmla="*/ 2147483647 h 108"/>
                <a:gd name="T2" fmla="*/ 0 w 150"/>
                <a:gd name="T3" fmla="*/ 2147483647 h 108"/>
                <a:gd name="T4" fmla="*/ 2147483647 w 150"/>
                <a:gd name="T5" fmla="*/ 2147483647 h 108"/>
                <a:gd name="T6" fmla="*/ 2147483647 w 150"/>
                <a:gd name="T7" fmla="*/ 2147483647 h 108"/>
                <a:gd name="T8" fmla="*/ 2147483647 w 150"/>
                <a:gd name="T9" fmla="*/ 2147483647 h 108"/>
                <a:gd name="T10" fmla="*/ 2147483647 w 150"/>
                <a:gd name="T11" fmla="*/ 2147483647 h 108"/>
                <a:gd name="T12" fmla="*/ 2147483647 w 150"/>
                <a:gd name="T13" fmla="*/ 2147483647 h 108"/>
                <a:gd name="T14" fmla="*/ 2147483647 w 150"/>
                <a:gd name="T15" fmla="*/ 2147483647 h 108"/>
                <a:gd name="T16" fmla="*/ 2147483647 w 150"/>
                <a:gd name="T17" fmla="*/ 2147483647 h 108"/>
                <a:gd name="T18" fmla="*/ 2147483647 w 150"/>
                <a:gd name="T19" fmla="*/ 2147483647 h 108"/>
                <a:gd name="T20" fmla="*/ 2147483647 w 150"/>
                <a:gd name="T21" fmla="*/ 2147483647 h 108"/>
                <a:gd name="T22" fmla="*/ 2147483647 w 150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108"/>
                <a:gd name="T38" fmla="*/ 150 w 150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108">
                  <a:moveTo>
                    <a:pt x="0" y="42"/>
                  </a:moveTo>
                  <a:lnTo>
                    <a:pt x="0" y="42"/>
                  </a:lnTo>
                  <a:lnTo>
                    <a:pt x="30" y="60"/>
                  </a:lnTo>
                  <a:lnTo>
                    <a:pt x="48" y="78"/>
                  </a:lnTo>
                  <a:lnTo>
                    <a:pt x="72" y="78"/>
                  </a:lnTo>
                  <a:lnTo>
                    <a:pt x="84" y="96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96" y="108"/>
                  </a:lnTo>
                  <a:lnTo>
                    <a:pt x="108" y="42"/>
                  </a:lnTo>
                  <a:lnTo>
                    <a:pt x="102" y="12"/>
                  </a:lnTo>
                  <a:lnTo>
                    <a:pt x="150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02" name="Freeform 406"/>
            <p:cNvSpPr>
              <a:spLocks/>
            </p:cNvSpPr>
            <p:nvPr/>
          </p:nvSpPr>
          <p:spPr bwMode="auto">
            <a:xfrm>
              <a:off x="2873375" y="4451350"/>
              <a:ext cx="117475" cy="179388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38"/>
                <a:gd name="T56" fmla="*/ 90 w 90"/>
                <a:gd name="T57" fmla="*/ 138 h 1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03" name="Freeform 407"/>
            <p:cNvSpPr>
              <a:spLocks/>
            </p:cNvSpPr>
            <p:nvPr/>
          </p:nvSpPr>
          <p:spPr bwMode="auto">
            <a:xfrm>
              <a:off x="2873375" y="4451350"/>
              <a:ext cx="117475" cy="179388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38"/>
                <a:gd name="T56" fmla="*/ 90 w 90"/>
                <a:gd name="T57" fmla="*/ 138 h 1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4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04" name="Freeform 408"/>
            <p:cNvSpPr>
              <a:spLocks/>
            </p:cNvSpPr>
            <p:nvPr/>
          </p:nvSpPr>
          <p:spPr bwMode="auto">
            <a:xfrm>
              <a:off x="3048000" y="4522788"/>
              <a:ext cx="76200" cy="93662"/>
            </a:xfrm>
            <a:custGeom>
              <a:avLst/>
              <a:gdLst>
                <a:gd name="T0" fmla="*/ 2147483647 w 60"/>
                <a:gd name="T1" fmla="*/ 2147483647 h 72"/>
                <a:gd name="T2" fmla="*/ 2147483647 w 60"/>
                <a:gd name="T3" fmla="*/ 2147483647 h 72"/>
                <a:gd name="T4" fmla="*/ 2147483647 w 60"/>
                <a:gd name="T5" fmla="*/ 2147483647 h 72"/>
                <a:gd name="T6" fmla="*/ 2147483647 w 60"/>
                <a:gd name="T7" fmla="*/ 2147483647 h 72"/>
                <a:gd name="T8" fmla="*/ 2147483647 w 60"/>
                <a:gd name="T9" fmla="*/ 2147483647 h 72"/>
                <a:gd name="T10" fmla="*/ 2147483647 w 60"/>
                <a:gd name="T11" fmla="*/ 0 h 72"/>
                <a:gd name="T12" fmla="*/ 2147483647 w 60"/>
                <a:gd name="T13" fmla="*/ 0 h 72"/>
                <a:gd name="T14" fmla="*/ 0 w 60"/>
                <a:gd name="T15" fmla="*/ 2147483647 h 72"/>
                <a:gd name="T16" fmla="*/ 2147483647 w 60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72"/>
                <a:gd name="T29" fmla="*/ 60 w 60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4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05" name="Freeform 409"/>
            <p:cNvSpPr>
              <a:spLocks/>
            </p:cNvSpPr>
            <p:nvPr/>
          </p:nvSpPr>
          <p:spPr bwMode="auto">
            <a:xfrm>
              <a:off x="2576513" y="5218113"/>
              <a:ext cx="484187" cy="1006475"/>
            </a:xfrm>
            <a:custGeom>
              <a:avLst/>
              <a:gdLst>
                <a:gd name="T0" fmla="*/ 2147483647 w 62"/>
                <a:gd name="T1" fmla="*/ 2147483647 h 129"/>
                <a:gd name="T2" fmla="*/ 2147483647 w 62"/>
                <a:gd name="T3" fmla="*/ 2147483647 h 129"/>
                <a:gd name="T4" fmla="*/ 2147483647 w 62"/>
                <a:gd name="T5" fmla="*/ 2147483647 h 129"/>
                <a:gd name="T6" fmla="*/ 2147483647 w 62"/>
                <a:gd name="T7" fmla="*/ 2147483647 h 129"/>
                <a:gd name="T8" fmla="*/ 2147483647 w 62"/>
                <a:gd name="T9" fmla="*/ 2147483647 h 129"/>
                <a:gd name="T10" fmla="*/ 2147483647 w 62"/>
                <a:gd name="T11" fmla="*/ 2147483647 h 129"/>
                <a:gd name="T12" fmla="*/ 2147483647 w 62"/>
                <a:gd name="T13" fmla="*/ 2147483647 h 129"/>
                <a:gd name="T14" fmla="*/ 2147483647 w 62"/>
                <a:gd name="T15" fmla="*/ 2147483647 h 129"/>
                <a:gd name="T16" fmla="*/ 2147483647 w 62"/>
                <a:gd name="T17" fmla="*/ 2147483647 h 129"/>
                <a:gd name="T18" fmla="*/ 2147483647 w 62"/>
                <a:gd name="T19" fmla="*/ 2147483647 h 129"/>
                <a:gd name="T20" fmla="*/ 2147483647 w 62"/>
                <a:gd name="T21" fmla="*/ 2147483647 h 129"/>
                <a:gd name="T22" fmla="*/ 2147483647 w 62"/>
                <a:gd name="T23" fmla="*/ 2147483647 h 129"/>
                <a:gd name="T24" fmla="*/ 2147483647 w 62"/>
                <a:gd name="T25" fmla="*/ 2147483647 h 129"/>
                <a:gd name="T26" fmla="*/ 2147483647 w 62"/>
                <a:gd name="T27" fmla="*/ 2147483647 h 129"/>
                <a:gd name="T28" fmla="*/ 2147483647 w 62"/>
                <a:gd name="T29" fmla="*/ 2147483647 h 129"/>
                <a:gd name="T30" fmla="*/ 2147483647 w 62"/>
                <a:gd name="T31" fmla="*/ 0 h 129"/>
                <a:gd name="T32" fmla="*/ 2147483647 w 62"/>
                <a:gd name="T33" fmla="*/ 0 h 129"/>
                <a:gd name="T34" fmla="*/ 2147483647 w 62"/>
                <a:gd name="T35" fmla="*/ 2147483647 h 129"/>
                <a:gd name="T36" fmla="*/ 2147483647 w 62"/>
                <a:gd name="T37" fmla="*/ 2147483647 h 129"/>
                <a:gd name="T38" fmla="*/ 2147483647 w 62"/>
                <a:gd name="T39" fmla="*/ 2147483647 h 129"/>
                <a:gd name="T40" fmla="*/ 2147483647 w 62"/>
                <a:gd name="T41" fmla="*/ 2147483647 h 129"/>
                <a:gd name="T42" fmla="*/ 2147483647 w 62"/>
                <a:gd name="T43" fmla="*/ 2147483647 h 129"/>
                <a:gd name="T44" fmla="*/ 2147483647 w 62"/>
                <a:gd name="T45" fmla="*/ 2147483647 h 129"/>
                <a:gd name="T46" fmla="*/ 2147483647 w 62"/>
                <a:gd name="T47" fmla="*/ 2147483647 h 129"/>
                <a:gd name="T48" fmla="*/ 2147483647 w 62"/>
                <a:gd name="T49" fmla="*/ 2147483647 h 129"/>
                <a:gd name="T50" fmla="*/ 2147483647 w 62"/>
                <a:gd name="T51" fmla="*/ 2147483647 h 129"/>
                <a:gd name="T52" fmla="*/ 2147483647 w 62"/>
                <a:gd name="T53" fmla="*/ 2147483647 h 129"/>
                <a:gd name="T54" fmla="*/ 2147483647 w 62"/>
                <a:gd name="T55" fmla="*/ 2147483647 h 129"/>
                <a:gd name="T56" fmla="*/ 2147483647 w 62"/>
                <a:gd name="T57" fmla="*/ 2147483647 h 129"/>
                <a:gd name="T58" fmla="*/ 2147483647 w 62"/>
                <a:gd name="T59" fmla="*/ 2147483647 h 129"/>
                <a:gd name="T60" fmla="*/ 2147483647 w 62"/>
                <a:gd name="T61" fmla="*/ 2147483647 h 129"/>
                <a:gd name="T62" fmla="*/ 2147483647 w 62"/>
                <a:gd name="T63" fmla="*/ 2147483647 h 129"/>
                <a:gd name="T64" fmla="*/ 2147483647 w 62"/>
                <a:gd name="T65" fmla="*/ 2147483647 h 129"/>
                <a:gd name="T66" fmla="*/ 2147483647 w 62"/>
                <a:gd name="T67" fmla="*/ 2147483647 h 129"/>
                <a:gd name="T68" fmla="*/ 2147483647 w 62"/>
                <a:gd name="T69" fmla="*/ 2147483647 h 129"/>
                <a:gd name="T70" fmla="*/ 0 w 62"/>
                <a:gd name="T71" fmla="*/ 2147483647 h 129"/>
                <a:gd name="T72" fmla="*/ 2147483647 w 62"/>
                <a:gd name="T73" fmla="*/ 2147483647 h 129"/>
                <a:gd name="T74" fmla="*/ 2147483647 w 62"/>
                <a:gd name="T75" fmla="*/ 2147483647 h 129"/>
                <a:gd name="T76" fmla="*/ 2147483647 w 62"/>
                <a:gd name="T77" fmla="*/ 2147483647 h 129"/>
                <a:gd name="T78" fmla="*/ 2147483647 w 62"/>
                <a:gd name="T79" fmla="*/ 2147483647 h 129"/>
                <a:gd name="T80" fmla="*/ 2147483647 w 62"/>
                <a:gd name="T81" fmla="*/ 2147483647 h 129"/>
                <a:gd name="T82" fmla="*/ 2147483647 w 62"/>
                <a:gd name="T83" fmla="*/ 2147483647 h 129"/>
                <a:gd name="T84" fmla="*/ 2147483647 w 62"/>
                <a:gd name="T85" fmla="*/ 2147483647 h 129"/>
                <a:gd name="T86" fmla="*/ 2147483647 w 62"/>
                <a:gd name="T87" fmla="*/ 2147483647 h 129"/>
                <a:gd name="T88" fmla="*/ 2147483647 w 62"/>
                <a:gd name="T89" fmla="*/ 2147483647 h 129"/>
                <a:gd name="T90" fmla="*/ 2147483647 w 62"/>
                <a:gd name="T91" fmla="*/ 2147483647 h 129"/>
                <a:gd name="T92" fmla="*/ 2147483647 w 62"/>
                <a:gd name="T93" fmla="*/ 2147483647 h 129"/>
                <a:gd name="T94" fmla="*/ 2147483647 w 62"/>
                <a:gd name="T95" fmla="*/ 2147483647 h 129"/>
                <a:gd name="T96" fmla="*/ 2147483647 w 62"/>
                <a:gd name="T97" fmla="*/ 2147483647 h 129"/>
                <a:gd name="T98" fmla="*/ 2147483647 w 62"/>
                <a:gd name="T99" fmla="*/ 2147483647 h 129"/>
                <a:gd name="T100" fmla="*/ 2147483647 w 62"/>
                <a:gd name="T101" fmla="*/ 2147483647 h 129"/>
                <a:gd name="T102" fmla="*/ 2147483647 w 62"/>
                <a:gd name="T103" fmla="*/ 2147483647 h 129"/>
                <a:gd name="T104" fmla="*/ 2147483647 w 62"/>
                <a:gd name="T105" fmla="*/ 2147483647 h 129"/>
                <a:gd name="T106" fmla="*/ 2147483647 w 62"/>
                <a:gd name="T107" fmla="*/ 2147483647 h 129"/>
                <a:gd name="T108" fmla="*/ 2147483647 w 62"/>
                <a:gd name="T109" fmla="*/ 2147483647 h 129"/>
                <a:gd name="T110" fmla="*/ 2147483647 w 62"/>
                <a:gd name="T111" fmla="*/ 2147483647 h 129"/>
                <a:gd name="T112" fmla="*/ 2147483647 w 62"/>
                <a:gd name="T113" fmla="*/ 2147483647 h 129"/>
                <a:gd name="T114" fmla="*/ 2147483647 w 62"/>
                <a:gd name="T115" fmla="*/ 2147483647 h 129"/>
                <a:gd name="T116" fmla="*/ 2147483647 w 62"/>
                <a:gd name="T117" fmla="*/ 2147483647 h 129"/>
                <a:gd name="T118" fmla="*/ 2147483647 w 62"/>
                <a:gd name="T119" fmla="*/ 2147483647 h 129"/>
                <a:gd name="T120" fmla="*/ 2147483647 w 62"/>
                <a:gd name="T121" fmla="*/ 2147483647 h 129"/>
                <a:gd name="T122" fmla="*/ 2147483647 w 62"/>
                <a:gd name="T123" fmla="*/ 2147483647 h 129"/>
                <a:gd name="T124" fmla="*/ 2147483647 w 62"/>
                <a:gd name="T125" fmla="*/ 2147483647 h 1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2"/>
                <a:gd name="T190" fmla="*/ 0 h 129"/>
                <a:gd name="T191" fmla="*/ 62 w 62"/>
                <a:gd name="T192" fmla="*/ 129 h 1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2" h="129">
                  <a:moveTo>
                    <a:pt x="47" y="37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8" y="81"/>
                    <a:pt x="30" y="77"/>
                  </a:cubicBezTo>
                  <a:cubicBezTo>
                    <a:pt x="33" y="73"/>
                    <a:pt x="28" y="74"/>
                    <a:pt x="28" y="74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42" y="60"/>
                    <a:pt x="47" y="59"/>
                  </a:cubicBezTo>
                  <a:cubicBezTo>
                    <a:pt x="52" y="58"/>
                    <a:pt x="51" y="56"/>
                    <a:pt x="51" y="56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7" y="42"/>
                    <a:pt x="47" y="42"/>
                    <a:pt x="47" y="42"/>
                  </a:cubicBezTo>
                  <a:lnTo>
                    <a:pt x="47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06" name="Freeform 410"/>
            <p:cNvSpPr>
              <a:spLocks/>
            </p:cNvSpPr>
            <p:nvPr/>
          </p:nvSpPr>
          <p:spPr bwMode="auto">
            <a:xfrm>
              <a:off x="2833688" y="5153025"/>
              <a:ext cx="222250" cy="206375"/>
            </a:xfrm>
            <a:custGeom>
              <a:avLst/>
              <a:gdLst>
                <a:gd name="T0" fmla="*/ 2147483647 w 168"/>
                <a:gd name="T1" fmla="*/ 0 h 156"/>
                <a:gd name="T2" fmla="*/ 0 w 168"/>
                <a:gd name="T3" fmla="*/ 2147483647 h 156"/>
                <a:gd name="T4" fmla="*/ 0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2147483647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0 h 156"/>
                <a:gd name="T38" fmla="*/ 2147483647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156"/>
                <a:gd name="T62" fmla="*/ 168 w 168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07" name="Freeform 411"/>
            <p:cNvSpPr>
              <a:spLocks/>
            </p:cNvSpPr>
            <p:nvPr/>
          </p:nvSpPr>
          <p:spPr bwMode="auto">
            <a:xfrm>
              <a:off x="2946400" y="5443538"/>
              <a:ext cx="131763" cy="147637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0 h 114"/>
                <a:gd name="T6" fmla="*/ 2147483647 w 102"/>
                <a:gd name="T7" fmla="*/ 2147483647 h 114"/>
                <a:gd name="T8" fmla="*/ 0 w 102"/>
                <a:gd name="T9" fmla="*/ 2147483647 h 114"/>
                <a:gd name="T10" fmla="*/ 0 w 102"/>
                <a:gd name="T11" fmla="*/ 2147483647 h 114"/>
                <a:gd name="T12" fmla="*/ 2147483647 w 102"/>
                <a:gd name="T13" fmla="*/ 2147483647 h 114"/>
                <a:gd name="T14" fmla="*/ 2147483647 w 102"/>
                <a:gd name="T15" fmla="*/ 2147483647 h 114"/>
                <a:gd name="T16" fmla="*/ 2147483647 w 102"/>
                <a:gd name="T17" fmla="*/ 2147483647 h 114"/>
                <a:gd name="T18" fmla="*/ 2147483647 w 102"/>
                <a:gd name="T19" fmla="*/ 2147483647 h 114"/>
                <a:gd name="T20" fmla="*/ 2147483647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4"/>
                <a:gd name="T41" fmla="*/ 102 w 102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08" name="Freeform 412"/>
            <p:cNvSpPr>
              <a:spLocks/>
            </p:cNvSpPr>
            <p:nvPr/>
          </p:nvSpPr>
          <p:spPr bwMode="auto">
            <a:xfrm>
              <a:off x="2660650" y="4913313"/>
              <a:ext cx="292100" cy="319087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2147483647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0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0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2147483647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2147483647 w 37"/>
                <a:gd name="T51" fmla="*/ 2147483647 h 41"/>
                <a:gd name="T52" fmla="*/ 2147483647 w 37"/>
                <a:gd name="T53" fmla="*/ 2147483647 h 41"/>
                <a:gd name="T54" fmla="*/ 2147483647 w 37"/>
                <a:gd name="T55" fmla="*/ 2147483647 h 41"/>
                <a:gd name="T56" fmla="*/ 2147483647 w 37"/>
                <a:gd name="T57" fmla="*/ 2147483647 h 41"/>
                <a:gd name="T58" fmla="*/ 2147483647 w 37"/>
                <a:gd name="T59" fmla="*/ 2147483647 h 41"/>
                <a:gd name="T60" fmla="*/ 2147483647 w 37"/>
                <a:gd name="T61" fmla="*/ 2147483647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41"/>
                <a:gd name="T95" fmla="*/ 37 w 37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41">
                  <a:moveTo>
                    <a:pt x="22" y="39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2" y="20"/>
                    <a:pt x="31" y="20"/>
                  </a:cubicBezTo>
                  <a:cubicBezTo>
                    <a:pt x="31" y="20"/>
                    <a:pt x="29" y="17"/>
                    <a:pt x="29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09" name="Freeform 413"/>
            <p:cNvSpPr>
              <a:spLocks/>
            </p:cNvSpPr>
            <p:nvPr/>
          </p:nvSpPr>
          <p:spPr bwMode="auto">
            <a:xfrm>
              <a:off x="2576513" y="4530725"/>
              <a:ext cx="955675" cy="1012825"/>
            </a:xfrm>
            <a:custGeom>
              <a:avLst/>
              <a:gdLst>
                <a:gd name="T0" fmla="*/ 2147483647 w 122"/>
                <a:gd name="T1" fmla="*/ 2147483647 h 130"/>
                <a:gd name="T2" fmla="*/ 2147483647 w 122"/>
                <a:gd name="T3" fmla="*/ 2147483647 h 130"/>
                <a:gd name="T4" fmla="*/ 2147483647 w 122"/>
                <a:gd name="T5" fmla="*/ 2147483647 h 130"/>
                <a:gd name="T6" fmla="*/ 2147483647 w 122"/>
                <a:gd name="T7" fmla="*/ 2147483647 h 130"/>
                <a:gd name="T8" fmla="*/ 2147483647 w 122"/>
                <a:gd name="T9" fmla="*/ 2147483647 h 130"/>
                <a:gd name="T10" fmla="*/ 2147483647 w 122"/>
                <a:gd name="T11" fmla="*/ 2147483647 h 130"/>
                <a:gd name="T12" fmla="*/ 2147483647 w 122"/>
                <a:gd name="T13" fmla="*/ 2147483647 h 130"/>
                <a:gd name="T14" fmla="*/ 2147483647 w 122"/>
                <a:gd name="T15" fmla="*/ 2147483647 h 130"/>
                <a:gd name="T16" fmla="*/ 2147483647 w 122"/>
                <a:gd name="T17" fmla="*/ 2147483647 h 130"/>
                <a:gd name="T18" fmla="*/ 2147483647 w 122"/>
                <a:gd name="T19" fmla="*/ 2147483647 h 130"/>
                <a:gd name="T20" fmla="*/ 2147483647 w 122"/>
                <a:gd name="T21" fmla="*/ 2147483647 h 130"/>
                <a:gd name="T22" fmla="*/ 2147483647 w 122"/>
                <a:gd name="T23" fmla="*/ 2147483647 h 130"/>
                <a:gd name="T24" fmla="*/ 2147483647 w 122"/>
                <a:gd name="T25" fmla="*/ 2147483647 h 130"/>
                <a:gd name="T26" fmla="*/ 2147483647 w 122"/>
                <a:gd name="T27" fmla="*/ 2147483647 h 130"/>
                <a:gd name="T28" fmla="*/ 2147483647 w 122"/>
                <a:gd name="T29" fmla="*/ 2147483647 h 130"/>
                <a:gd name="T30" fmla="*/ 2147483647 w 122"/>
                <a:gd name="T31" fmla="*/ 2147483647 h 130"/>
                <a:gd name="T32" fmla="*/ 2147483647 w 122"/>
                <a:gd name="T33" fmla="*/ 2147483647 h 130"/>
                <a:gd name="T34" fmla="*/ 2147483647 w 122"/>
                <a:gd name="T35" fmla="*/ 2147483647 h 130"/>
                <a:gd name="T36" fmla="*/ 2147483647 w 122"/>
                <a:gd name="T37" fmla="*/ 2147483647 h 130"/>
                <a:gd name="T38" fmla="*/ 2147483647 w 122"/>
                <a:gd name="T39" fmla="*/ 2147483647 h 130"/>
                <a:gd name="T40" fmla="*/ 2147483647 w 122"/>
                <a:gd name="T41" fmla="*/ 2147483647 h 130"/>
                <a:gd name="T42" fmla="*/ 2147483647 w 122"/>
                <a:gd name="T43" fmla="*/ 2147483647 h 130"/>
                <a:gd name="T44" fmla="*/ 2147483647 w 122"/>
                <a:gd name="T45" fmla="*/ 2147483647 h 130"/>
                <a:gd name="T46" fmla="*/ 2147483647 w 122"/>
                <a:gd name="T47" fmla="*/ 2147483647 h 130"/>
                <a:gd name="T48" fmla="*/ 2147483647 w 122"/>
                <a:gd name="T49" fmla="*/ 2147483647 h 130"/>
                <a:gd name="T50" fmla="*/ 2147483647 w 122"/>
                <a:gd name="T51" fmla="*/ 2147483647 h 130"/>
                <a:gd name="T52" fmla="*/ 2147483647 w 122"/>
                <a:gd name="T53" fmla="*/ 2147483647 h 130"/>
                <a:gd name="T54" fmla="*/ 2147483647 w 122"/>
                <a:gd name="T55" fmla="*/ 2147483647 h 130"/>
                <a:gd name="T56" fmla="*/ 2147483647 w 122"/>
                <a:gd name="T57" fmla="*/ 2147483647 h 130"/>
                <a:gd name="T58" fmla="*/ 2147483647 w 122"/>
                <a:gd name="T59" fmla="*/ 2147483647 h 130"/>
                <a:gd name="T60" fmla="*/ 2147483647 w 122"/>
                <a:gd name="T61" fmla="*/ 2147483647 h 130"/>
                <a:gd name="T62" fmla="*/ 2147483647 w 122"/>
                <a:gd name="T63" fmla="*/ 2147483647 h 130"/>
                <a:gd name="T64" fmla="*/ 2147483647 w 122"/>
                <a:gd name="T65" fmla="*/ 2147483647 h 130"/>
                <a:gd name="T66" fmla="*/ 0 w 122"/>
                <a:gd name="T67" fmla="*/ 2147483647 h 130"/>
                <a:gd name="T68" fmla="*/ 2147483647 w 122"/>
                <a:gd name="T69" fmla="*/ 2147483647 h 130"/>
                <a:gd name="T70" fmla="*/ 2147483647 w 122"/>
                <a:gd name="T71" fmla="*/ 2147483647 h 130"/>
                <a:gd name="T72" fmla="*/ 2147483647 w 122"/>
                <a:gd name="T73" fmla="*/ 2147483647 h 130"/>
                <a:gd name="T74" fmla="*/ 2147483647 w 122"/>
                <a:gd name="T75" fmla="*/ 2147483647 h 130"/>
                <a:gd name="T76" fmla="*/ 2147483647 w 122"/>
                <a:gd name="T77" fmla="*/ 2147483647 h 130"/>
                <a:gd name="T78" fmla="*/ 2147483647 w 122"/>
                <a:gd name="T79" fmla="*/ 2147483647 h 130"/>
                <a:gd name="T80" fmla="*/ 2147483647 w 122"/>
                <a:gd name="T81" fmla="*/ 2147483647 h 130"/>
                <a:gd name="T82" fmla="*/ 2147483647 w 122"/>
                <a:gd name="T83" fmla="*/ 2147483647 h 1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2"/>
                <a:gd name="T127" fmla="*/ 0 h 130"/>
                <a:gd name="T128" fmla="*/ 122 w 122"/>
                <a:gd name="T129" fmla="*/ 130 h 1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2" h="130">
                  <a:moveTo>
                    <a:pt x="61" y="101"/>
                  </a:moveTo>
                  <a:cubicBezTo>
                    <a:pt x="62" y="102"/>
                    <a:pt x="62" y="102"/>
                    <a:pt x="62" y="10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2" y="69"/>
                    <a:pt x="42" y="69"/>
                  </a:cubicBezTo>
                  <a:cubicBezTo>
                    <a:pt x="43" y="69"/>
                    <a:pt x="48" y="70"/>
                    <a:pt x="48" y="7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81"/>
                    <a:pt x="48" y="81"/>
                    <a:pt x="48" y="81"/>
                  </a:cubicBezTo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10" name="Freeform 414"/>
            <p:cNvSpPr>
              <a:spLocks/>
            </p:cNvSpPr>
            <p:nvPr/>
          </p:nvSpPr>
          <p:spPr bwMode="auto">
            <a:xfrm>
              <a:off x="2952750" y="5162550"/>
              <a:ext cx="103188" cy="157163"/>
            </a:xfrm>
            <a:custGeom>
              <a:avLst/>
              <a:gdLst>
                <a:gd name="T0" fmla="*/ 0 w 78"/>
                <a:gd name="T1" fmla="*/ 0 h 120"/>
                <a:gd name="T2" fmla="*/ 0 w 78"/>
                <a:gd name="T3" fmla="*/ 2147483647 h 120"/>
                <a:gd name="T4" fmla="*/ 2147483647 w 78"/>
                <a:gd name="T5" fmla="*/ 2147483647 h 120"/>
                <a:gd name="T6" fmla="*/ 2147483647 w 78"/>
                <a:gd name="T7" fmla="*/ 2147483647 h 120"/>
                <a:gd name="T8" fmla="*/ 2147483647 w 78"/>
                <a:gd name="T9" fmla="*/ 2147483647 h 120"/>
                <a:gd name="T10" fmla="*/ 2147483647 w 78"/>
                <a:gd name="T11" fmla="*/ 2147483647 h 120"/>
                <a:gd name="T12" fmla="*/ 2147483647 w 78"/>
                <a:gd name="T13" fmla="*/ 2147483647 h 120"/>
                <a:gd name="T14" fmla="*/ 2147483647 w 78"/>
                <a:gd name="T15" fmla="*/ 2147483647 h 120"/>
                <a:gd name="T16" fmla="*/ 0 w 7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120"/>
                <a:gd name="T29" fmla="*/ 78 w 7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120">
                  <a:moveTo>
                    <a:pt x="0" y="0"/>
                  </a:moveTo>
                  <a:lnTo>
                    <a:pt x="0" y="6"/>
                  </a:lnTo>
                  <a:lnTo>
                    <a:pt x="18" y="36"/>
                  </a:lnTo>
                  <a:lnTo>
                    <a:pt x="30" y="48"/>
                  </a:lnTo>
                  <a:lnTo>
                    <a:pt x="54" y="78"/>
                  </a:lnTo>
                  <a:lnTo>
                    <a:pt x="66" y="96"/>
                  </a:lnTo>
                  <a:lnTo>
                    <a:pt x="72" y="108"/>
                  </a:lnTo>
                  <a:lnTo>
                    <a:pt x="78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11" name="Freeform 415"/>
            <p:cNvSpPr>
              <a:spLocks/>
            </p:cNvSpPr>
            <p:nvPr/>
          </p:nvSpPr>
          <p:spPr bwMode="auto">
            <a:xfrm>
              <a:off x="2952750" y="5162550"/>
              <a:ext cx="103188" cy="157163"/>
            </a:xfrm>
            <a:custGeom>
              <a:avLst/>
              <a:gdLst>
                <a:gd name="T0" fmla="*/ 0 w 78"/>
                <a:gd name="T1" fmla="*/ 0 h 120"/>
                <a:gd name="T2" fmla="*/ 0 w 78"/>
                <a:gd name="T3" fmla="*/ 2147483647 h 120"/>
                <a:gd name="T4" fmla="*/ 2147483647 w 78"/>
                <a:gd name="T5" fmla="*/ 2147483647 h 120"/>
                <a:gd name="T6" fmla="*/ 2147483647 w 78"/>
                <a:gd name="T7" fmla="*/ 2147483647 h 120"/>
                <a:gd name="T8" fmla="*/ 2147483647 w 78"/>
                <a:gd name="T9" fmla="*/ 2147483647 h 120"/>
                <a:gd name="T10" fmla="*/ 2147483647 w 78"/>
                <a:gd name="T11" fmla="*/ 2147483647 h 120"/>
                <a:gd name="T12" fmla="*/ 2147483647 w 78"/>
                <a:gd name="T13" fmla="*/ 2147483647 h 120"/>
                <a:gd name="T14" fmla="*/ 2147483647 w 78"/>
                <a:gd name="T15" fmla="*/ 214748364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120"/>
                <a:gd name="T26" fmla="*/ 78 w 78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120">
                  <a:moveTo>
                    <a:pt x="0" y="0"/>
                  </a:moveTo>
                  <a:lnTo>
                    <a:pt x="0" y="6"/>
                  </a:lnTo>
                  <a:lnTo>
                    <a:pt x="18" y="36"/>
                  </a:lnTo>
                  <a:lnTo>
                    <a:pt x="30" y="48"/>
                  </a:lnTo>
                  <a:lnTo>
                    <a:pt x="54" y="78"/>
                  </a:lnTo>
                  <a:lnTo>
                    <a:pt x="66" y="96"/>
                  </a:lnTo>
                  <a:lnTo>
                    <a:pt x="72" y="108"/>
                  </a:lnTo>
                  <a:lnTo>
                    <a:pt x="78" y="12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12" name="Freeform 416"/>
            <p:cNvSpPr>
              <a:spLocks/>
            </p:cNvSpPr>
            <p:nvPr/>
          </p:nvSpPr>
          <p:spPr bwMode="auto">
            <a:xfrm>
              <a:off x="2959100" y="4506913"/>
              <a:ext cx="96838" cy="109537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84"/>
                <a:gd name="T44" fmla="*/ 72 w 72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13" name="Freeform 417"/>
            <p:cNvSpPr>
              <a:spLocks/>
            </p:cNvSpPr>
            <p:nvPr/>
          </p:nvSpPr>
          <p:spPr bwMode="auto">
            <a:xfrm>
              <a:off x="2959100" y="4506913"/>
              <a:ext cx="96838" cy="109537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84"/>
                <a:gd name="T44" fmla="*/ 72 w 72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4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14" name="Freeform 418"/>
            <p:cNvSpPr>
              <a:spLocks/>
            </p:cNvSpPr>
            <p:nvPr/>
          </p:nvSpPr>
          <p:spPr bwMode="auto">
            <a:xfrm>
              <a:off x="2586038" y="4365625"/>
              <a:ext cx="334962" cy="280988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0 h 36"/>
                <a:gd name="T28" fmla="*/ 2147483647 w 43"/>
                <a:gd name="T29" fmla="*/ 2147483647 h 36"/>
                <a:gd name="T30" fmla="*/ 0 w 43"/>
                <a:gd name="T31" fmla="*/ 2147483647 h 36"/>
                <a:gd name="T32" fmla="*/ 2147483647 w 43"/>
                <a:gd name="T33" fmla="*/ 2147483647 h 36"/>
                <a:gd name="T34" fmla="*/ 2147483647 w 43"/>
                <a:gd name="T35" fmla="*/ 2147483647 h 36"/>
                <a:gd name="T36" fmla="*/ 2147483647 w 43"/>
                <a:gd name="T37" fmla="*/ 2147483647 h 36"/>
                <a:gd name="T38" fmla="*/ 2147483647 w 43"/>
                <a:gd name="T39" fmla="*/ 2147483647 h 36"/>
                <a:gd name="T40" fmla="*/ 2147483647 w 43"/>
                <a:gd name="T41" fmla="*/ 2147483647 h 36"/>
                <a:gd name="T42" fmla="*/ 2147483647 w 43"/>
                <a:gd name="T43" fmla="*/ 2147483647 h 36"/>
                <a:gd name="T44" fmla="*/ 2147483647 w 43"/>
                <a:gd name="T45" fmla="*/ 2147483647 h 36"/>
                <a:gd name="T46" fmla="*/ 2147483647 w 43"/>
                <a:gd name="T47" fmla="*/ 2147483647 h 36"/>
                <a:gd name="T48" fmla="*/ 2147483647 w 43"/>
                <a:gd name="T49" fmla="*/ 2147483647 h 36"/>
                <a:gd name="T50" fmla="*/ 2147483647 w 43"/>
                <a:gd name="T51" fmla="*/ 2147483647 h 36"/>
                <a:gd name="T52" fmla="*/ 2147483647 w 43"/>
                <a:gd name="T53" fmla="*/ 2147483647 h 36"/>
                <a:gd name="T54" fmla="*/ 2147483647 w 43"/>
                <a:gd name="T55" fmla="*/ 2147483647 h 36"/>
                <a:gd name="T56" fmla="*/ 2147483647 w 43"/>
                <a:gd name="T57" fmla="*/ 2147483647 h 36"/>
                <a:gd name="T58" fmla="*/ 2147483647 w 43"/>
                <a:gd name="T59" fmla="*/ 2147483647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6"/>
                <a:gd name="T92" fmla="*/ 43 w 43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15" name="Freeform 419"/>
            <p:cNvSpPr>
              <a:spLocks/>
            </p:cNvSpPr>
            <p:nvPr/>
          </p:nvSpPr>
          <p:spPr bwMode="auto">
            <a:xfrm>
              <a:off x="2371725" y="4678363"/>
              <a:ext cx="315913" cy="436562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337"/>
                <a:gd name="T98" fmla="*/ 240 w 240"/>
                <a:gd name="T99" fmla="*/ 337 h 3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16" name="Freeform 420"/>
            <p:cNvSpPr>
              <a:spLocks/>
            </p:cNvSpPr>
            <p:nvPr/>
          </p:nvSpPr>
          <p:spPr bwMode="auto">
            <a:xfrm>
              <a:off x="2371725" y="4678363"/>
              <a:ext cx="315913" cy="436562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337"/>
                <a:gd name="T98" fmla="*/ 240 w 240"/>
                <a:gd name="T99" fmla="*/ 337 h 3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17" name="Freeform 421"/>
            <p:cNvSpPr>
              <a:spLocks/>
            </p:cNvSpPr>
            <p:nvPr/>
          </p:nvSpPr>
          <p:spPr bwMode="auto">
            <a:xfrm>
              <a:off x="2393950" y="4630738"/>
              <a:ext cx="134938" cy="149225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2147483647 h 114"/>
                <a:gd name="T6" fmla="*/ 2147483647 w 102"/>
                <a:gd name="T7" fmla="*/ 2147483647 h 114"/>
                <a:gd name="T8" fmla="*/ 2147483647 w 102"/>
                <a:gd name="T9" fmla="*/ 2147483647 h 114"/>
                <a:gd name="T10" fmla="*/ 2147483647 w 102"/>
                <a:gd name="T11" fmla="*/ 2147483647 h 114"/>
                <a:gd name="T12" fmla="*/ 2147483647 w 102"/>
                <a:gd name="T13" fmla="*/ 0 h 114"/>
                <a:gd name="T14" fmla="*/ 2147483647 w 102"/>
                <a:gd name="T15" fmla="*/ 2147483647 h 114"/>
                <a:gd name="T16" fmla="*/ 0 w 102"/>
                <a:gd name="T17" fmla="*/ 2147483647 h 114"/>
                <a:gd name="T18" fmla="*/ 2147483647 w 102"/>
                <a:gd name="T19" fmla="*/ 2147483647 h 114"/>
                <a:gd name="T20" fmla="*/ 0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4"/>
                <a:gd name="T41" fmla="*/ 102 w 102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18" name="Freeform 422"/>
            <p:cNvSpPr>
              <a:spLocks/>
            </p:cNvSpPr>
            <p:nvPr/>
          </p:nvSpPr>
          <p:spPr bwMode="auto">
            <a:xfrm>
              <a:off x="2173288" y="4264025"/>
              <a:ext cx="150812" cy="69850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0 h 9"/>
                <a:gd name="T6" fmla="*/ 2147483647 w 19"/>
                <a:gd name="T7" fmla="*/ 2147483647 h 9"/>
                <a:gd name="T8" fmla="*/ 0 w 19"/>
                <a:gd name="T9" fmla="*/ 2147483647 h 9"/>
                <a:gd name="T10" fmla="*/ 0 w 19"/>
                <a:gd name="T11" fmla="*/ 2147483647 h 9"/>
                <a:gd name="T12" fmla="*/ 2147483647 w 19"/>
                <a:gd name="T13" fmla="*/ 2147483647 h 9"/>
                <a:gd name="T14" fmla="*/ 2147483647 w 19"/>
                <a:gd name="T15" fmla="*/ 2147483647 h 9"/>
                <a:gd name="T16" fmla="*/ 2147483647 w 1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9"/>
                <a:gd name="T29" fmla="*/ 19 w 1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19" name="Freeform 423"/>
            <p:cNvSpPr>
              <a:spLocks/>
            </p:cNvSpPr>
            <p:nvPr/>
          </p:nvSpPr>
          <p:spPr bwMode="auto">
            <a:xfrm>
              <a:off x="2093913" y="4222750"/>
              <a:ext cx="119062" cy="98425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2"/>
                <a:gd name="T44" fmla="*/ 15 w 15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20" name="Freeform 424"/>
            <p:cNvSpPr>
              <a:spLocks/>
            </p:cNvSpPr>
            <p:nvPr/>
          </p:nvSpPr>
          <p:spPr bwMode="auto">
            <a:xfrm>
              <a:off x="1484313" y="3810000"/>
              <a:ext cx="754062" cy="493713"/>
            </a:xfrm>
            <a:custGeom>
              <a:avLst/>
              <a:gdLst>
                <a:gd name="T0" fmla="*/ 2147483647 w 576"/>
                <a:gd name="T1" fmla="*/ 2147483647 h 379"/>
                <a:gd name="T2" fmla="*/ 2147483647 w 576"/>
                <a:gd name="T3" fmla="*/ 2147483647 h 379"/>
                <a:gd name="T4" fmla="*/ 2147483647 w 576"/>
                <a:gd name="T5" fmla="*/ 2147483647 h 379"/>
                <a:gd name="T6" fmla="*/ 2147483647 w 576"/>
                <a:gd name="T7" fmla="*/ 2147483647 h 379"/>
                <a:gd name="T8" fmla="*/ 2147483647 w 576"/>
                <a:gd name="T9" fmla="*/ 2147483647 h 379"/>
                <a:gd name="T10" fmla="*/ 2147483647 w 576"/>
                <a:gd name="T11" fmla="*/ 2147483647 h 379"/>
                <a:gd name="T12" fmla="*/ 2147483647 w 576"/>
                <a:gd name="T13" fmla="*/ 2147483647 h 379"/>
                <a:gd name="T14" fmla="*/ 2147483647 w 576"/>
                <a:gd name="T15" fmla="*/ 2147483647 h 379"/>
                <a:gd name="T16" fmla="*/ 2147483647 w 576"/>
                <a:gd name="T17" fmla="*/ 2147483647 h 379"/>
                <a:gd name="T18" fmla="*/ 2147483647 w 576"/>
                <a:gd name="T19" fmla="*/ 2147483647 h 379"/>
                <a:gd name="T20" fmla="*/ 2147483647 w 576"/>
                <a:gd name="T21" fmla="*/ 2147483647 h 379"/>
                <a:gd name="T22" fmla="*/ 2147483647 w 576"/>
                <a:gd name="T23" fmla="*/ 2147483647 h 379"/>
                <a:gd name="T24" fmla="*/ 2147483647 w 576"/>
                <a:gd name="T25" fmla="*/ 2147483647 h 379"/>
                <a:gd name="T26" fmla="*/ 2147483647 w 576"/>
                <a:gd name="T27" fmla="*/ 2147483647 h 379"/>
                <a:gd name="T28" fmla="*/ 2147483647 w 576"/>
                <a:gd name="T29" fmla="*/ 2147483647 h 379"/>
                <a:gd name="T30" fmla="*/ 2147483647 w 576"/>
                <a:gd name="T31" fmla="*/ 2147483647 h 379"/>
                <a:gd name="T32" fmla="*/ 2147483647 w 576"/>
                <a:gd name="T33" fmla="*/ 2147483647 h 379"/>
                <a:gd name="T34" fmla="*/ 2147483647 w 576"/>
                <a:gd name="T35" fmla="*/ 2147483647 h 379"/>
                <a:gd name="T36" fmla="*/ 2147483647 w 576"/>
                <a:gd name="T37" fmla="*/ 2147483647 h 379"/>
                <a:gd name="T38" fmla="*/ 2147483647 w 576"/>
                <a:gd name="T39" fmla="*/ 2147483647 h 379"/>
                <a:gd name="T40" fmla="*/ 2147483647 w 576"/>
                <a:gd name="T41" fmla="*/ 2147483647 h 379"/>
                <a:gd name="T42" fmla="*/ 2147483647 w 576"/>
                <a:gd name="T43" fmla="*/ 2147483647 h 379"/>
                <a:gd name="T44" fmla="*/ 2147483647 w 576"/>
                <a:gd name="T45" fmla="*/ 2147483647 h 379"/>
                <a:gd name="T46" fmla="*/ 2147483647 w 576"/>
                <a:gd name="T47" fmla="*/ 2147483647 h 379"/>
                <a:gd name="T48" fmla="*/ 2147483647 w 576"/>
                <a:gd name="T49" fmla="*/ 0 h 379"/>
                <a:gd name="T50" fmla="*/ 0 w 576"/>
                <a:gd name="T51" fmla="*/ 2147483647 h 379"/>
                <a:gd name="T52" fmla="*/ 2147483647 w 576"/>
                <a:gd name="T53" fmla="*/ 2147483647 h 379"/>
                <a:gd name="T54" fmla="*/ 2147483647 w 576"/>
                <a:gd name="T55" fmla="*/ 2147483647 h 379"/>
                <a:gd name="T56" fmla="*/ 2147483647 w 576"/>
                <a:gd name="T57" fmla="*/ 2147483647 h 379"/>
                <a:gd name="T58" fmla="*/ 2147483647 w 576"/>
                <a:gd name="T59" fmla="*/ 2147483647 h 379"/>
                <a:gd name="T60" fmla="*/ 2147483647 w 576"/>
                <a:gd name="T61" fmla="*/ 2147483647 h 379"/>
                <a:gd name="T62" fmla="*/ 2147483647 w 576"/>
                <a:gd name="T63" fmla="*/ 2147483647 h 379"/>
                <a:gd name="T64" fmla="*/ 2147483647 w 576"/>
                <a:gd name="T65" fmla="*/ 2147483647 h 379"/>
                <a:gd name="T66" fmla="*/ 2147483647 w 576"/>
                <a:gd name="T67" fmla="*/ 2147483647 h 379"/>
                <a:gd name="T68" fmla="*/ 2147483647 w 576"/>
                <a:gd name="T69" fmla="*/ 2147483647 h 379"/>
                <a:gd name="T70" fmla="*/ 2147483647 w 576"/>
                <a:gd name="T71" fmla="*/ 2147483647 h 379"/>
                <a:gd name="T72" fmla="*/ 2147483647 w 576"/>
                <a:gd name="T73" fmla="*/ 2147483647 h 379"/>
                <a:gd name="T74" fmla="*/ 2147483647 w 576"/>
                <a:gd name="T75" fmla="*/ 2147483647 h 379"/>
                <a:gd name="T76" fmla="*/ 2147483647 w 576"/>
                <a:gd name="T77" fmla="*/ 2147483647 h 379"/>
                <a:gd name="T78" fmla="*/ 2147483647 w 576"/>
                <a:gd name="T79" fmla="*/ 2147483647 h 379"/>
                <a:gd name="T80" fmla="*/ 2147483647 w 576"/>
                <a:gd name="T81" fmla="*/ 2147483647 h 379"/>
                <a:gd name="T82" fmla="*/ 2147483647 w 576"/>
                <a:gd name="T83" fmla="*/ 2147483647 h 379"/>
                <a:gd name="T84" fmla="*/ 2147483647 w 576"/>
                <a:gd name="T85" fmla="*/ 2147483647 h 379"/>
                <a:gd name="T86" fmla="*/ 2147483647 w 576"/>
                <a:gd name="T87" fmla="*/ 2147483647 h 379"/>
                <a:gd name="T88" fmla="*/ 2147483647 w 576"/>
                <a:gd name="T89" fmla="*/ 2147483647 h 379"/>
                <a:gd name="T90" fmla="*/ 2147483647 w 576"/>
                <a:gd name="T91" fmla="*/ 2147483647 h 379"/>
                <a:gd name="T92" fmla="*/ 2147483647 w 576"/>
                <a:gd name="T93" fmla="*/ 2147483647 h 379"/>
                <a:gd name="T94" fmla="*/ 2147483647 w 576"/>
                <a:gd name="T95" fmla="*/ 2147483647 h 379"/>
                <a:gd name="T96" fmla="*/ 2147483647 w 576"/>
                <a:gd name="T97" fmla="*/ 2147483647 h 379"/>
                <a:gd name="T98" fmla="*/ 2147483647 w 576"/>
                <a:gd name="T99" fmla="*/ 2147483647 h 379"/>
                <a:gd name="T100" fmla="*/ 2147483647 w 576"/>
                <a:gd name="T101" fmla="*/ 2147483647 h 379"/>
                <a:gd name="T102" fmla="*/ 2147483647 w 576"/>
                <a:gd name="T103" fmla="*/ 2147483647 h 379"/>
                <a:gd name="T104" fmla="*/ 2147483647 w 576"/>
                <a:gd name="T105" fmla="*/ 2147483647 h 379"/>
                <a:gd name="T106" fmla="*/ 2147483647 w 576"/>
                <a:gd name="T107" fmla="*/ 2147483647 h 379"/>
                <a:gd name="T108" fmla="*/ 2147483647 w 576"/>
                <a:gd name="T109" fmla="*/ 2147483647 h 379"/>
                <a:gd name="T110" fmla="*/ 2147483647 w 576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6"/>
                <a:gd name="T169" fmla="*/ 0 h 379"/>
                <a:gd name="T170" fmla="*/ 576 w 576"/>
                <a:gd name="T171" fmla="*/ 379 h 3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21" name="Freeform 425"/>
            <p:cNvSpPr>
              <a:spLocks/>
            </p:cNvSpPr>
            <p:nvPr/>
          </p:nvSpPr>
          <p:spPr bwMode="auto">
            <a:xfrm rot="-852288">
              <a:off x="2717800" y="1831975"/>
              <a:ext cx="812800" cy="896938"/>
            </a:xfrm>
            <a:custGeom>
              <a:avLst/>
              <a:gdLst>
                <a:gd name="T0" fmla="*/ 2147483647 w 1125"/>
                <a:gd name="T1" fmla="*/ 2147483647 h 2047"/>
                <a:gd name="T2" fmla="*/ 2147483647 w 1125"/>
                <a:gd name="T3" fmla="*/ 2147483647 h 2047"/>
                <a:gd name="T4" fmla="*/ 2147483647 w 1125"/>
                <a:gd name="T5" fmla="*/ 2147483647 h 2047"/>
                <a:gd name="T6" fmla="*/ 2147483647 w 1125"/>
                <a:gd name="T7" fmla="*/ 2147483647 h 2047"/>
                <a:gd name="T8" fmla="*/ 2147483647 w 1125"/>
                <a:gd name="T9" fmla="*/ 2147483647 h 2047"/>
                <a:gd name="T10" fmla="*/ 2147483647 w 1125"/>
                <a:gd name="T11" fmla="*/ 2147483647 h 2047"/>
                <a:gd name="T12" fmla="*/ 2147483647 w 1125"/>
                <a:gd name="T13" fmla="*/ 2147483647 h 2047"/>
                <a:gd name="T14" fmla="*/ 2147483647 w 1125"/>
                <a:gd name="T15" fmla="*/ 2147483647 h 2047"/>
                <a:gd name="T16" fmla="*/ 2147483647 w 1125"/>
                <a:gd name="T17" fmla="*/ 2147483647 h 2047"/>
                <a:gd name="T18" fmla="*/ 2147483647 w 1125"/>
                <a:gd name="T19" fmla="*/ 2147483647 h 2047"/>
                <a:gd name="T20" fmla="*/ 2147483647 w 1125"/>
                <a:gd name="T21" fmla="*/ 2147483647 h 2047"/>
                <a:gd name="T22" fmla="*/ 2147483647 w 1125"/>
                <a:gd name="T23" fmla="*/ 2147483647 h 2047"/>
                <a:gd name="T24" fmla="*/ 2147483647 w 1125"/>
                <a:gd name="T25" fmla="*/ 2147483647 h 2047"/>
                <a:gd name="T26" fmla="*/ 2147483647 w 1125"/>
                <a:gd name="T27" fmla="*/ 2147483647 h 2047"/>
                <a:gd name="T28" fmla="*/ 2147483647 w 1125"/>
                <a:gd name="T29" fmla="*/ 2147483647 h 2047"/>
                <a:gd name="T30" fmla="*/ 2147483647 w 1125"/>
                <a:gd name="T31" fmla="*/ 2147483647 h 2047"/>
                <a:gd name="T32" fmla="*/ 2147483647 w 1125"/>
                <a:gd name="T33" fmla="*/ 2147483647 h 2047"/>
                <a:gd name="T34" fmla="*/ 2147483647 w 1125"/>
                <a:gd name="T35" fmla="*/ 2147483647 h 2047"/>
                <a:gd name="T36" fmla="*/ 2147483647 w 1125"/>
                <a:gd name="T37" fmla="*/ 2147483647 h 2047"/>
                <a:gd name="T38" fmla="*/ 2147483647 w 1125"/>
                <a:gd name="T39" fmla="*/ 2147483647 h 2047"/>
                <a:gd name="T40" fmla="*/ 2147483647 w 1125"/>
                <a:gd name="T41" fmla="*/ 2147483647 h 2047"/>
                <a:gd name="T42" fmla="*/ 2147483647 w 1125"/>
                <a:gd name="T43" fmla="*/ 2147483647 h 2047"/>
                <a:gd name="T44" fmla="*/ 2147483647 w 1125"/>
                <a:gd name="T45" fmla="*/ 2147483647 h 2047"/>
                <a:gd name="T46" fmla="*/ 2147483647 w 1125"/>
                <a:gd name="T47" fmla="*/ 2147483647 h 2047"/>
                <a:gd name="T48" fmla="*/ 2147483647 w 1125"/>
                <a:gd name="T49" fmla="*/ 2147483647 h 2047"/>
                <a:gd name="T50" fmla="*/ 2147483647 w 1125"/>
                <a:gd name="T51" fmla="*/ 2147483647 h 2047"/>
                <a:gd name="T52" fmla="*/ 2147483647 w 1125"/>
                <a:gd name="T53" fmla="*/ 2147483647 h 2047"/>
                <a:gd name="T54" fmla="*/ 2147483647 w 1125"/>
                <a:gd name="T55" fmla="*/ 2147483647 h 2047"/>
                <a:gd name="T56" fmla="*/ 2147483647 w 1125"/>
                <a:gd name="T57" fmla="*/ 2147483647 h 2047"/>
                <a:gd name="T58" fmla="*/ 2147483647 w 1125"/>
                <a:gd name="T59" fmla="*/ 2147483647 h 2047"/>
                <a:gd name="T60" fmla="*/ 2147483647 w 1125"/>
                <a:gd name="T61" fmla="*/ 2147483647 h 2047"/>
                <a:gd name="T62" fmla="*/ 2147483647 w 1125"/>
                <a:gd name="T63" fmla="*/ 2147483647 h 2047"/>
                <a:gd name="T64" fmla="*/ 2147483647 w 1125"/>
                <a:gd name="T65" fmla="*/ 2147483647 h 2047"/>
                <a:gd name="T66" fmla="*/ 2147483647 w 1125"/>
                <a:gd name="T67" fmla="*/ 2147483647 h 2047"/>
                <a:gd name="T68" fmla="*/ 2147483647 w 1125"/>
                <a:gd name="T69" fmla="*/ 2147483647 h 2047"/>
                <a:gd name="T70" fmla="*/ 2147483647 w 1125"/>
                <a:gd name="T71" fmla="*/ 2147483647 h 2047"/>
                <a:gd name="T72" fmla="*/ 2147483647 w 1125"/>
                <a:gd name="T73" fmla="*/ 2147483647 h 2047"/>
                <a:gd name="T74" fmla="*/ 2147483647 w 1125"/>
                <a:gd name="T75" fmla="*/ 2147483647 h 2047"/>
                <a:gd name="T76" fmla="*/ 2147483647 w 1125"/>
                <a:gd name="T77" fmla="*/ 2147483647 h 2047"/>
                <a:gd name="T78" fmla="*/ 2147483647 w 1125"/>
                <a:gd name="T79" fmla="*/ 2147483647 h 2047"/>
                <a:gd name="T80" fmla="*/ 2147483647 w 1125"/>
                <a:gd name="T81" fmla="*/ 2147483647 h 2047"/>
                <a:gd name="T82" fmla="*/ 2147483647 w 1125"/>
                <a:gd name="T83" fmla="*/ 2147483647 h 2047"/>
                <a:gd name="T84" fmla="*/ 2147483647 w 1125"/>
                <a:gd name="T85" fmla="*/ 2147483647 h 2047"/>
                <a:gd name="T86" fmla="*/ 2147483647 w 1125"/>
                <a:gd name="T87" fmla="*/ 2147483647 h 2047"/>
                <a:gd name="T88" fmla="*/ 2147483647 w 1125"/>
                <a:gd name="T89" fmla="*/ 2147483647 h 2047"/>
                <a:gd name="T90" fmla="*/ 2147483647 w 1125"/>
                <a:gd name="T91" fmla="*/ 2147483647 h 2047"/>
                <a:gd name="T92" fmla="*/ 2147483647 w 1125"/>
                <a:gd name="T93" fmla="*/ 2147483647 h 2047"/>
                <a:gd name="T94" fmla="*/ 2147483647 w 1125"/>
                <a:gd name="T95" fmla="*/ 2147483647 h 2047"/>
                <a:gd name="T96" fmla="*/ 2147483647 w 1125"/>
                <a:gd name="T97" fmla="*/ 2147483647 h 2047"/>
                <a:gd name="T98" fmla="*/ 2147483647 w 1125"/>
                <a:gd name="T99" fmla="*/ 2147483647 h 2047"/>
                <a:gd name="T100" fmla="*/ 2147483647 w 1125"/>
                <a:gd name="T101" fmla="*/ 2147483647 h 2047"/>
                <a:gd name="T102" fmla="*/ 2147483647 w 1125"/>
                <a:gd name="T103" fmla="*/ 2147483647 h 2047"/>
                <a:gd name="T104" fmla="*/ 2147483647 w 1125"/>
                <a:gd name="T105" fmla="*/ 2147483647 h 2047"/>
                <a:gd name="T106" fmla="*/ 2147483647 w 1125"/>
                <a:gd name="T107" fmla="*/ 2147483647 h 2047"/>
                <a:gd name="T108" fmla="*/ 2147483647 w 1125"/>
                <a:gd name="T109" fmla="*/ 2147483647 h 2047"/>
                <a:gd name="T110" fmla="*/ 2147483647 w 1125"/>
                <a:gd name="T111" fmla="*/ 2147483647 h 2047"/>
                <a:gd name="T112" fmla="*/ 2147483647 w 1125"/>
                <a:gd name="T113" fmla="*/ 2147483647 h 2047"/>
                <a:gd name="T114" fmla="*/ 2147483647 w 1125"/>
                <a:gd name="T115" fmla="*/ 2147483647 h 2047"/>
                <a:gd name="T116" fmla="*/ 2147483647 w 1125"/>
                <a:gd name="T117" fmla="*/ 2147483647 h 2047"/>
                <a:gd name="T118" fmla="*/ 2147483647 w 1125"/>
                <a:gd name="T119" fmla="*/ 2147483647 h 2047"/>
                <a:gd name="T120" fmla="*/ 2147483647 w 1125"/>
                <a:gd name="T121" fmla="*/ 2147483647 h 2047"/>
                <a:gd name="T122" fmla="*/ 2147483647 w 1125"/>
                <a:gd name="T123" fmla="*/ 2147483647 h 2047"/>
                <a:gd name="T124" fmla="*/ 2147483647 w 1125"/>
                <a:gd name="T125" fmla="*/ 2147483647 h 20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5"/>
                <a:gd name="T190" fmla="*/ 0 h 2047"/>
                <a:gd name="T191" fmla="*/ 1125 w 1125"/>
                <a:gd name="T192" fmla="*/ 2047 h 20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22" name="Freeform 426"/>
            <p:cNvSpPr>
              <a:spLocks/>
            </p:cNvSpPr>
            <p:nvPr/>
          </p:nvSpPr>
          <p:spPr bwMode="auto">
            <a:xfrm>
              <a:off x="1751013" y="2073275"/>
              <a:ext cx="41275" cy="36513"/>
            </a:xfrm>
            <a:custGeom>
              <a:avLst/>
              <a:gdLst>
                <a:gd name="T0" fmla="*/ 2147483647 w 40"/>
                <a:gd name="T1" fmla="*/ 2147483647 h 36"/>
                <a:gd name="T2" fmla="*/ 2147483647 w 40"/>
                <a:gd name="T3" fmla="*/ 2147483647 h 36"/>
                <a:gd name="T4" fmla="*/ 2147483647 w 40"/>
                <a:gd name="T5" fmla="*/ 2147483647 h 36"/>
                <a:gd name="T6" fmla="*/ 2147483647 w 40"/>
                <a:gd name="T7" fmla="*/ 2147483647 h 36"/>
                <a:gd name="T8" fmla="*/ 2147483647 w 40"/>
                <a:gd name="T9" fmla="*/ 2147483647 h 36"/>
                <a:gd name="T10" fmla="*/ 2147483647 w 40"/>
                <a:gd name="T11" fmla="*/ 2147483647 h 36"/>
                <a:gd name="T12" fmla="*/ 2147483647 w 40"/>
                <a:gd name="T13" fmla="*/ 2147483647 h 36"/>
                <a:gd name="T14" fmla="*/ 2147483647 w 40"/>
                <a:gd name="T15" fmla="*/ 2147483647 h 36"/>
                <a:gd name="T16" fmla="*/ 2147483647 w 40"/>
                <a:gd name="T17" fmla="*/ 2147483647 h 36"/>
                <a:gd name="T18" fmla="*/ 2147483647 w 40"/>
                <a:gd name="T19" fmla="*/ 2147483647 h 36"/>
                <a:gd name="T20" fmla="*/ 2147483647 w 40"/>
                <a:gd name="T21" fmla="*/ 2147483647 h 36"/>
                <a:gd name="T22" fmla="*/ 2147483647 w 40"/>
                <a:gd name="T23" fmla="*/ 2147483647 h 36"/>
                <a:gd name="T24" fmla="*/ 2147483647 w 40"/>
                <a:gd name="T25" fmla="*/ 2147483647 h 36"/>
                <a:gd name="T26" fmla="*/ 2147483647 w 40"/>
                <a:gd name="T27" fmla="*/ 2147483647 h 36"/>
                <a:gd name="T28" fmla="*/ 0 w 40"/>
                <a:gd name="T29" fmla="*/ 2147483647 h 36"/>
                <a:gd name="T30" fmla="*/ 2147483647 w 40"/>
                <a:gd name="T31" fmla="*/ 2147483647 h 36"/>
                <a:gd name="T32" fmla="*/ 2147483647 w 40"/>
                <a:gd name="T33" fmla="*/ 2147483647 h 36"/>
                <a:gd name="T34" fmla="*/ 2147483647 w 40"/>
                <a:gd name="T35" fmla="*/ 2147483647 h 36"/>
                <a:gd name="T36" fmla="*/ 2147483647 w 40"/>
                <a:gd name="T37" fmla="*/ 2147483647 h 36"/>
                <a:gd name="T38" fmla="*/ 2147483647 w 40"/>
                <a:gd name="T39" fmla="*/ 0 h 36"/>
                <a:gd name="T40" fmla="*/ 2147483647 w 40"/>
                <a:gd name="T41" fmla="*/ 2147483647 h 36"/>
                <a:gd name="T42" fmla="*/ 2147483647 w 40"/>
                <a:gd name="T43" fmla="*/ 2147483647 h 36"/>
                <a:gd name="T44" fmla="*/ 2147483647 w 40"/>
                <a:gd name="T45" fmla="*/ 2147483647 h 36"/>
                <a:gd name="T46" fmla="*/ 2147483647 w 40"/>
                <a:gd name="T47" fmla="*/ 2147483647 h 36"/>
                <a:gd name="T48" fmla="*/ 2147483647 w 40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36"/>
                <a:gd name="T77" fmla="*/ 40 w 40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23" name="Freeform 427"/>
            <p:cNvSpPr>
              <a:spLocks/>
            </p:cNvSpPr>
            <p:nvPr/>
          </p:nvSpPr>
          <p:spPr bwMode="auto">
            <a:xfrm>
              <a:off x="2103438" y="2368550"/>
              <a:ext cx="0" cy="4763"/>
            </a:xfrm>
            <a:custGeom>
              <a:avLst/>
              <a:gdLst>
                <a:gd name="T0" fmla="*/ 0 w 1"/>
                <a:gd name="T1" fmla="*/ 2147483647 h 4"/>
                <a:gd name="T2" fmla="*/ 0 w 1"/>
                <a:gd name="T3" fmla="*/ 2147483647 h 4"/>
                <a:gd name="T4" fmla="*/ 0 w 1"/>
                <a:gd name="T5" fmla="*/ 2147483647 h 4"/>
                <a:gd name="T6" fmla="*/ 0 w 1"/>
                <a:gd name="T7" fmla="*/ 0 h 4"/>
                <a:gd name="T8" fmla="*/ 0 w 1"/>
                <a:gd name="T9" fmla="*/ 0 h 4"/>
                <a:gd name="T10" fmla="*/ 0 w 1"/>
                <a:gd name="T11" fmla="*/ 2147483647 h 4"/>
                <a:gd name="T12" fmla="*/ 0 w 1"/>
                <a:gd name="T13" fmla="*/ 2147483647 h 4"/>
                <a:gd name="T14" fmla="*/ 0 w 1"/>
                <a:gd name="T15" fmla="*/ 2147483647 h 4"/>
                <a:gd name="T16" fmla="*/ 0 w 1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4"/>
                <a:gd name="T29" fmla="*/ 0 w 1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24" name="Freeform 428"/>
            <p:cNvSpPr>
              <a:spLocks/>
            </p:cNvSpPr>
            <p:nvPr/>
          </p:nvSpPr>
          <p:spPr bwMode="auto">
            <a:xfrm>
              <a:off x="2460625" y="2401888"/>
              <a:ext cx="3175" cy="6350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0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25" name="Freeform 429"/>
            <p:cNvSpPr>
              <a:spLocks/>
            </p:cNvSpPr>
            <p:nvPr/>
          </p:nvSpPr>
          <p:spPr bwMode="auto">
            <a:xfrm>
              <a:off x="2109788" y="1984375"/>
              <a:ext cx="14287" cy="14288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0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0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5"/>
                <a:gd name="T53" fmla="*/ 14 w 1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26" name="Freeform 430"/>
            <p:cNvSpPr>
              <a:spLocks/>
            </p:cNvSpPr>
            <p:nvPr/>
          </p:nvSpPr>
          <p:spPr bwMode="auto">
            <a:xfrm>
              <a:off x="2297113" y="2452688"/>
              <a:ext cx="144462" cy="120650"/>
            </a:xfrm>
            <a:custGeom>
              <a:avLst/>
              <a:gdLst>
                <a:gd name="T0" fmla="*/ 2147483647 w 135"/>
                <a:gd name="T1" fmla="*/ 2147483647 h 119"/>
                <a:gd name="T2" fmla="*/ 2147483647 w 135"/>
                <a:gd name="T3" fmla="*/ 2147483647 h 119"/>
                <a:gd name="T4" fmla="*/ 2147483647 w 135"/>
                <a:gd name="T5" fmla="*/ 2147483647 h 119"/>
                <a:gd name="T6" fmla="*/ 2147483647 w 135"/>
                <a:gd name="T7" fmla="*/ 2147483647 h 119"/>
                <a:gd name="T8" fmla="*/ 2147483647 w 135"/>
                <a:gd name="T9" fmla="*/ 2147483647 h 119"/>
                <a:gd name="T10" fmla="*/ 2147483647 w 135"/>
                <a:gd name="T11" fmla="*/ 2147483647 h 119"/>
                <a:gd name="T12" fmla="*/ 2147483647 w 135"/>
                <a:gd name="T13" fmla="*/ 2147483647 h 119"/>
                <a:gd name="T14" fmla="*/ 2147483647 w 135"/>
                <a:gd name="T15" fmla="*/ 2147483647 h 119"/>
                <a:gd name="T16" fmla="*/ 2147483647 w 135"/>
                <a:gd name="T17" fmla="*/ 2147483647 h 119"/>
                <a:gd name="T18" fmla="*/ 2147483647 w 135"/>
                <a:gd name="T19" fmla="*/ 2147483647 h 119"/>
                <a:gd name="T20" fmla="*/ 2147483647 w 135"/>
                <a:gd name="T21" fmla="*/ 2147483647 h 119"/>
                <a:gd name="T22" fmla="*/ 2147483647 w 135"/>
                <a:gd name="T23" fmla="*/ 2147483647 h 119"/>
                <a:gd name="T24" fmla="*/ 2147483647 w 135"/>
                <a:gd name="T25" fmla="*/ 2147483647 h 119"/>
                <a:gd name="T26" fmla="*/ 2147483647 w 135"/>
                <a:gd name="T27" fmla="*/ 2147483647 h 119"/>
                <a:gd name="T28" fmla="*/ 2147483647 w 135"/>
                <a:gd name="T29" fmla="*/ 2147483647 h 119"/>
                <a:gd name="T30" fmla="*/ 2147483647 w 135"/>
                <a:gd name="T31" fmla="*/ 2147483647 h 119"/>
                <a:gd name="T32" fmla="*/ 2147483647 w 135"/>
                <a:gd name="T33" fmla="*/ 2147483647 h 119"/>
                <a:gd name="T34" fmla="*/ 2147483647 w 135"/>
                <a:gd name="T35" fmla="*/ 2147483647 h 119"/>
                <a:gd name="T36" fmla="*/ 2147483647 w 135"/>
                <a:gd name="T37" fmla="*/ 2147483647 h 119"/>
                <a:gd name="T38" fmla="*/ 2147483647 w 135"/>
                <a:gd name="T39" fmla="*/ 2147483647 h 119"/>
                <a:gd name="T40" fmla="*/ 2147483647 w 135"/>
                <a:gd name="T41" fmla="*/ 2147483647 h 119"/>
                <a:gd name="T42" fmla="*/ 2147483647 w 135"/>
                <a:gd name="T43" fmla="*/ 2147483647 h 119"/>
                <a:gd name="T44" fmla="*/ 2147483647 w 135"/>
                <a:gd name="T45" fmla="*/ 2147483647 h 119"/>
                <a:gd name="T46" fmla="*/ 2147483647 w 135"/>
                <a:gd name="T47" fmla="*/ 2147483647 h 119"/>
                <a:gd name="T48" fmla="*/ 2147483647 w 135"/>
                <a:gd name="T49" fmla="*/ 2147483647 h 119"/>
                <a:gd name="T50" fmla="*/ 2147483647 w 135"/>
                <a:gd name="T51" fmla="*/ 2147483647 h 119"/>
                <a:gd name="T52" fmla="*/ 2147483647 w 135"/>
                <a:gd name="T53" fmla="*/ 2147483647 h 119"/>
                <a:gd name="T54" fmla="*/ 2147483647 w 135"/>
                <a:gd name="T55" fmla="*/ 2147483647 h 119"/>
                <a:gd name="T56" fmla="*/ 2147483647 w 135"/>
                <a:gd name="T57" fmla="*/ 2147483647 h 119"/>
                <a:gd name="T58" fmla="*/ 2147483647 w 135"/>
                <a:gd name="T59" fmla="*/ 2147483647 h 119"/>
                <a:gd name="T60" fmla="*/ 2147483647 w 135"/>
                <a:gd name="T61" fmla="*/ 2147483647 h 119"/>
                <a:gd name="T62" fmla="*/ 2147483647 w 135"/>
                <a:gd name="T63" fmla="*/ 2147483647 h 119"/>
                <a:gd name="T64" fmla="*/ 2147483647 w 135"/>
                <a:gd name="T65" fmla="*/ 2147483647 h 119"/>
                <a:gd name="T66" fmla="*/ 2147483647 w 135"/>
                <a:gd name="T67" fmla="*/ 2147483647 h 119"/>
                <a:gd name="T68" fmla="*/ 2147483647 w 135"/>
                <a:gd name="T69" fmla="*/ 2147483647 h 119"/>
                <a:gd name="T70" fmla="*/ 2147483647 w 135"/>
                <a:gd name="T71" fmla="*/ 2147483647 h 119"/>
                <a:gd name="T72" fmla="*/ 2147483647 w 135"/>
                <a:gd name="T73" fmla="*/ 2147483647 h 119"/>
                <a:gd name="T74" fmla="*/ 2147483647 w 135"/>
                <a:gd name="T75" fmla="*/ 2147483647 h 119"/>
                <a:gd name="T76" fmla="*/ 2147483647 w 135"/>
                <a:gd name="T77" fmla="*/ 2147483647 h 119"/>
                <a:gd name="T78" fmla="*/ 2147483647 w 135"/>
                <a:gd name="T79" fmla="*/ 2147483647 h 119"/>
                <a:gd name="T80" fmla="*/ 2147483647 w 135"/>
                <a:gd name="T81" fmla="*/ 2147483647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119"/>
                <a:gd name="T125" fmla="*/ 135 w 135"/>
                <a:gd name="T126" fmla="*/ 119 h 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27" name="Freeform 431"/>
            <p:cNvSpPr>
              <a:spLocks/>
            </p:cNvSpPr>
            <p:nvPr/>
          </p:nvSpPr>
          <p:spPr bwMode="auto">
            <a:xfrm>
              <a:off x="2181225" y="2090738"/>
              <a:ext cx="598488" cy="400050"/>
            </a:xfrm>
            <a:custGeom>
              <a:avLst/>
              <a:gdLst>
                <a:gd name="T0" fmla="*/ 2147483647 w 556"/>
                <a:gd name="T1" fmla="*/ 2147483647 h 395"/>
                <a:gd name="T2" fmla="*/ 2147483647 w 556"/>
                <a:gd name="T3" fmla="*/ 2147483647 h 395"/>
                <a:gd name="T4" fmla="*/ 2147483647 w 556"/>
                <a:gd name="T5" fmla="*/ 2147483647 h 395"/>
                <a:gd name="T6" fmla="*/ 2147483647 w 556"/>
                <a:gd name="T7" fmla="*/ 2147483647 h 395"/>
                <a:gd name="T8" fmla="*/ 2147483647 w 556"/>
                <a:gd name="T9" fmla="*/ 2147483647 h 395"/>
                <a:gd name="T10" fmla="*/ 2147483647 w 556"/>
                <a:gd name="T11" fmla="*/ 2147483647 h 395"/>
                <a:gd name="T12" fmla="*/ 2147483647 w 556"/>
                <a:gd name="T13" fmla="*/ 2147483647 h 395"/>
                <a:gd name="T14" fmla="*/ 2147483647 w 556"/>
                <a:gd name="T15" fmla="*/ 2147483647 h 395"/>
                <a:gd name="T16" fmla="*/ 2147483647 w 556"/>
                <a:gd name="T17" fmla="*/ 2147483647 h 395"/>
                <a:gd name="T18" fmla="*/ 2147483647 w 556"/>
                <a:gd name="T19" fmla="*/ 2147483647 h 395"/>
                <a:gd name="T20" fmla="*/ 2147483647 w 556"/>
                <a:gd name="T21" fmla="*/ 2147483647 h 395"/>
                <a:gd name="T22" fmla="*/ 2147483647 w 556"/>
                <a:gd name="T23" fmla="*/ 2147483647 h 395"/>
                <a:gd name="T24" fmla="*/ 2147483647 w 556"/>
                <a:gd name="T25" fmla="*/ 2147483647 h 395"/>
                <a:gd name="T26" fmla="*/ 2147483647 w 556"/>
                <a:gd name="T27" fmla="*/ 2147483647 h 395"/>
                <a:gd name="T28" fmla="*/ 2147483647 w 556"/>
                <a:gd name="T29" fmla="*/ 2147483647 h 395"/>
                <a:gd name="T30" fmla="*/ 2147483647 w 556"/>
                <a:gd name="T31" fmla="*/ 2147483647 h 395"/>
                <a:gd name="T32" fmla="*/ 2147483647 w 556"/>
                <a:gd name="T33" fmla="*/ 2147483647 h 395"/>
                <a:gd name="T34" fmla="*/ 2147483647 w 556"/>
                <a:gd name="T35" fmla="*/ 2147483647 h 395"/>
                <a:gd name="T36" fmla="*/ 2147483647 w 556"/>
                <a:gd name="T37" fmla="*/ 2147483647 h 395"/>
                <a:gd name="T38" fmla="*/ 2147483647 w 556"/>
                <a:gd name="T39" fmla="*/ 2147483647 h 395"/>
                <a:gd name="T40" fmla="*/ 2147483647 w 556"/>
                <a:gd name="T41" fmla="*/ 2147483647 h 395"/>
                <a:gd name="T42" fmla="*/ 2147483647 w 556"/>
                <a:gd name="T43" fmla="*/ 2147483647 h 395"/>
                <a:gd name="T44" fmla="*/ 2147483647 w 556"/>
                <a:gd name="T45" fmla="*/ 2147483647 h 395"/>
                <a:gd name="T46" fmla="*/ 2147483647 w 556"/>
                <a:gd name="T47" fmla="*/ 2147483647 h 395"/>
                <a:gd name="T48" fmla="*/ 2147483647 w 556"/>
                <a:gd name="T49" fmla="*/ 2147483647 h 395"/>
                <a:gd name="T50" fmla="*/ 0 w 556"/>
                <a:gd name="T51" fmla="*/ 2147483647 h 395"/>
                <a:gd name="T52" fmla="*/ 2147483647 w 556"/>
                <a:gd name="T53" fmla="*/ 2147483647 h 395"/>
                <a:gd name="T54" fmla="*/ 2147483647 w 556"/>
                <a:gd name="T55" fmla="*/ 2147483647 h 395"/>
                <a:gd name="T56" fmla="*/ 2147483647 w 556"/>
                <a:gd name="T57" fmla="*/ 2147483647 h 395"/>
                <a:gd name="T58" fmla="*/ 2147483647 w 556"/>
                <a:gd name="T59" fmla="*/ 2147483647 h 395"/>
                <a:gd name="T60" fmla="*/ 2147483647 w 556"/>
                <a:gd name="T61" fmla="*/ 2147483647 h 395"/>
                <a:gd name="T62" fmla="*/ 2147483647 w 556"/>
                <a:gd name="T63" fmla="*/ 2147483647 h 395"/>
                <a:gd name="T64" fmla="*/ 2147483647 w 556"/>
                <a:gd name="T65" fmla="*/ 2147483647 h 395"/>
                <a:gd name="T66" fmla="*/ 2147483647 w 556"/>
                <a:gd name="T67" fmla="*/ 2147483647 h 395"/>
                <a:gd name="T68" fmla="*/ 2147483647 w 556"/>
                <a:gd name="T69" fmla="*/ 2147483647 h 395"/>
                <a:gd name="T70" fmla="*/ 2147483647 w 556"/>
                <a:gd name="T71" fmla="*/ 2147483647 h 395"/>
                <a:gd name="T72" fmla="*/ 2147483647 w 556"/>
                <a:gd name="T73" fmla="*/ 2147483647 h 395"/>
                <a:gd name="T74" fmla="*/ 2147483647 w 556"/>
                <a:gd name="T75" fmla="*/ 2147483647 h 395"/>
                <a:gd name="T76" fmla="*/ 2147483647 w 556"/>
                <a:gd name="T77" fmla="*/ 2147483647 h 395"/>
                <a:gd name="T78" fmla="*/ 2147483647 w 556"/>
                <a:gd name="T79" fmla="*/ 2147483647 h 395"/>
                <a:gd name="T80" fmla="*/ 2147483647 w 556"/>
                <a:gd name="T81" fmla="*/ 2147483647 h 395"/>
                <a:gd name="T82" fmla="*/ 2147483647 w 556"/>
                <a:gd name="T83" fmla="*/ 2147483647 h 395"/>
                <a:gd name="T84" fmla="*/ 2147483647 w 556"/>
                <a:gd name="T85" fmla="*/ 2147483647 h 395"/>
                <a:gd name="T86" fmla="*/ 2147483647 w 556"/>
                <a:gd name="T87" fmla="*/ 2147483647 h 395"/>
                <a:gd name="T88" fmla="*/ 2147483647 w 556"/>
                <a:gd name="T89" fmla="*/ 2147483647 h 395"/>
                <a:gd name="T90" fmla="*/ 2147483647 w 556"/>
                <a:gd name="T91" fmla="*/ 2147483647 h 395"/>
                <a:gd name="T92" fmla="*/ 2147483647 w 556"/>
                <a:gd name="T93" fmla="*/ 2147483647 h 395"/>
                <a:gd name="T94" fmla="*/ 2147483647 w 556"/>
                <a:gd name="T95" fmla="*/ 2147483647 h 395"/>
                <a:gd name="T96" fmla="*/ 2147483647 w 556"/>
                <a:gd name="T97" fmla="*/ 2147483647 h 395"/>
                <a:gd name="T98" fmla="*/ 2147483647 w 556"/>
                <a:gd name="T99" fmla="*/ 2147483647 h 395"/>
                <a:gd name="T100" fmla="*/ 2147483647 w 556"/>
                <a:gd name="T101" fmla="*/ 2147483647 h 395"/>
                <a:gd name="T102" fmla="*/ 2147483647 w 556"/>
                <a:gd name="T103" fmla="*/ 2147483647 h 395"/>
                <a:gd name="T104" fmla="*/ 2147483647 w 556"/>
                <a:gd name="T105" fmla="*/ 2147483647 h 395"/>
                <a:gd name="T106" fmla="*/ 2147483647 w 556"/>
                <a:gd name="T107" fmla="*/ 2147483647 h 395"/>
                <a:gd name="T108" fmla="*/ 2147483647 w 556"/>
                <a:gd name="T109" fmla="*/ 2147483647 h 395"/>
                <a:gd name="T110" fmla="*/ 2147483647 w 556"/>
                <a:gd name="T111" fmla="*/ 2147483647 h 395"/>
                <a:gd name="T112" fmla="*/ 2147483647 w 556"/>
                <a:gd name="T113" fmla="*/ 2147483647 h 395"/>
                <a:gd name="T114" fmla="*/ 2147483647 w 556"/>
                <a:gd name="T115" fmla="*/ 2147483647 h 395"/>
                <a:gd name="T116" fmla="*/ 2147483647 w 556"/>
                <a:gd name="T117" fmla="*/ 2147483647 h 395"/>
                <a:gd name="T118" fmla="*/ 2147483647 w 556"/>
                <a:gd name="T119" fmla="*/ 2147483647 h 395"/>
                <a:gd name="T120" fmla="*/ 2147483647 w 556"/>
                <a:gd name="T121" fmla="*/ 2147483647 h 395"/>
                <a:gd name="T122" fmla="*/ 2147483647 w 556"/>
                <a:gd name="T123" fmla="*/ 2147483647 h 395"/>
                <a:gd name="T124" fmla="*/ 2147483647 w 556"/>
                <a:gd name="T125" fmla="*/ 2147483647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6"/>
                <a:gd name="T190" fmla="*/ 0 h 395"/>
                <a:gd name="T191" fmla="*/ 556 w 556"/>
                <a:gd name="T192" fmla="*/ 395 h 3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28" name="Freeform 432"/>
            <p:cNvSpPr>
              <a:spLocks/>
            </p:cNvSpPr>
            <p:nvPr/>
          </p:nvSpPr>
          <p:spPr bwMode="auto">
            <a:xfrm>
              <a:off x="1663700" y="2024063"/>
              <a:ext cx="158750" cy="146050"/>
            </a:xfrm>
            <a:custGeom>
              <a:avLst/>
              <a:gdLst>
                <a:gd name="T0" fmla="*/ 2147483647 w 148"/>
                <a:gd name="T1" fmla="*/ 2147483647 h 146"/>
                <a:gd name="T2" fmla="*/ 2147483647 w 148"/>
                <a:gd name="T3" fmla="*/ 2147483647 h 146"/>
                <a:gd name="T4" fmla="*/ 2147483647 w 148"/>
                <a:gd name="T5" fmla="*/ 2147483647 h 146"/>
                <a:gd name="T6" fmla="*/ 2147483647 w 148"/>
                <a:gd name="T7" fmla="*/ 2147483647 h 146"/>
                <a:gd name="T8" fmla="*/ 2147483647 w 148"/>
                <a:gd name="T9" fmla="*/ 2147483647 h 146"/>
                <a:gd name="T10" fmla="*/ 2147483647 w 148"/>
                <a:gd name="T11" fmla="*/ 2147483647 h 146"/>
                <a:gd name="T12" fmla="*/ 2147483647 w 148"/>
                <a:gd name="T13" fmla="*/ 2147483647 h 146"/>
                <a:gd name="T14" fmla="*/ 2147483647 w 148"/>
                <a:gd name="T15" fmla="*/ 2147483647 h 146"/>
                <a:gd name="T16" fmla="*/ 2147483647 w 148"/>
                <a:gd name="T17" fmla="*/ 2147483647 h 146"/>
                <a:gd name="T18" fmla="*/ 2147483647 w 148"/>
                <a:gd name="T19" fmla="*/ 0 h 146"/>
                <a:gd name="T20" fmla="*/ 2147483647 w 148"/>
                <a:gd name="T21" fmla="*/ 2147483647 h 146"/>
                <a:gd name="T22" fmla="*/ 2147483647 w 148"/>
                <a:gd name="T23" fmla="*/ 2147483647 h 146"/>
                <a:gd name="T24" fmla="*/ 2147483647 w 148"/>
                <a:gd name="T25" fmla="*/ 2147483647 h 146"/>
                <a:gd name="T26" fmla="*/ 2147483647 w 148"/>
                <a:gd name="T27" fmla="*/ 2147483647 h 146"/>
                <a:gd name="T28" fmla="*/ 2147483647 w 148"/>
                <a:gd name="T29" fmla="*/ 2147483647 h 146"/>
                <a:gd name="T30" fmla="*/ 2147483647 w 148"/>
                <a:gd name="T31" fmla="*/ 2147483647 h 146"/>
                <a:gd name="T32" fmla="*/ 2147483647 w 148"/>
                <a:gd name="T33" fmla="*/ 2147483647 h 146"/>
                <a:gd name="T34" fmla="*/ 2147483647 w 148"/>
                <a:gd name="T35" fmla="*/ 2147483647 h 146"/>
                <a:gd name="T36" fmla="*/ 2147483647 w 148"/>
                <a:gd name="T37" fmla="*/ 2147483647 h 146"/>
                <a:gd name="T38" fmla="*/ 2147483647 w 148"/>
                <a:gd name="T39" fmla="*/ 2147483647 h 146"/>
                <a:gd name="T40" fmla="*/ 2147483647 w 148"/>
                <a:gd name="T41" fmla="*/ 2147483647 h 146"/>
                <a:gd name="T42" fmla="*/ 2147483647 w 148"/>
                <a:gd name="T43" fmla="*/ 2147483647 h 146"/>
                <a:gd name="T44" fmla="*/ 2147483647 w 148"/>
                <a:gd name="T45" fmla="*/ 2147483647 h 146"/>
                <a:gd name="T46" fmla="*/ 2147483647 w 148"/>
                <a:gd name="T47" fmla="*/ 2147483647 h 146"/>
                <a:gd name="T48" fmla="*/ 2147483647 w 148"/>
                <a:gd name="T49" fmla="*/ 2147483647 h 146"/>
                <a:gd name="T50" fmla="*/ 2147483647 w 148"/>
                <a:gd name="T51" fmla="*/ 2147483647 h 146"/>
                <a:gd name="T52" fmla="*/ 2147483647 w 148"/>
                <a:gd name="T53" fmla="*/ 2147483647 h 146"/>
                <a:gd name="T54" fmla="*/ 2147483647 w 148"/>
                <a:gd name="T55" fmla="*/ 2147483647 h 146"/>
                <a:gd name="T56" fmla="*/ 2147483647 w 148"/>
                <a:gd name="T57" fmla="*/ 2147483647 h 146"/>
                <a:gd name="T58" fmla="*/ 2147483647 w 148"/>
                <a:gd name="T59" fmla="*/ 2147483647 h 146"/>
                <a:gd name="T60" fmla="*/ 2147483647 w 148"/>
                <a:gd name="T61" fmla="*/ 2147483647 h 146"/>
                <a:gd name="T62" fmla="*/ 2147483647 w 148"/>
                <a:gd name="T63" fmla="*/ 2147483647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146"/>
                <a:gd name="T98" fmla="*/ 148 w 148"/>
                <a:gd name="T99" fmla="*/ 146 h 1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29" name="Freeform 433"/>
            <p:cNvSpPr>
              <a:spLocks/>
            </p:cNvSpPr>
            <p:nvPr/>
          </p:nvSpPr>
          <p:spPr bwMode="auto">
            <a:xfrm>
              <a:off x="1831975" y="1970088"/>
              <a:ext cx="144463" cy="93662"/>
            </a:xfrm>
            <a:custGeom>
              <a:avLst/>
              <a:gdLst>
                <a:gd name="T0" fmla="*/ 2147483647 w 133"/>
                <a:gd name="T1" fmla="*/ 2147483647 h 91"/>
                <a:gd name="T2" fmla="*/ 2147483647 w 133"/>
                <a:gd name="T3" fmla="*/ 2147483647 h 91"/>
                <a:gd name="T4" fmla="*/ 2147483647 w 133"/>
                <a:gd name="T5" fmla="*/ 2147483647 h 91"/>
                <a:gd name="T6" fmla="*/ 2147483647 w 133"/>
                <a:gd name="T7" fmla="*/ 2147483647 h 91"/>
                <a:gd name="T8" fmla="*/ 2147483647 w 133"/>
                <a:gd name="T9" fmla="*/ 2147483647 h 91"/>
                <a:gd name="T10" fmla="*/ 2147483647 w 133"/>
                <a:gd name="T11" fmla="*/ 2147483647 h 91"/>
                <a:gd name="T12" fmla="*/ 2147483647 w 133"/>
                <a:gd name="T13" fmla="*/ 2147483647 h 91"/>
                <a:gd name="T14" fmla="*/ 2147483647 w 133"/>
                <a:gd name="T15" fmla="*/ 2147483647 h 91"/>
                <a:gd name="T16" fmla="*/ 2147483647 w 133"/>
                <a:gd name="T17" fmla="*/ 2147483647 h 91"/>
                <a:gd name="T18" fmla="*/ 2147483647 w 133"/>
                <a:gd name="T19" fmla="*/ 2147483647 h 91"/>
                <a:gd name="T20" fmla="*/ 2147483647 w 133"/>
                <a:gd name="T21" fmla="*/ 2147483647 h 91"/>
                <a:gd name="T22" fmla="*/ 2147483647 w 133"/>
                <a:gd name="T23" fmla="*/ 2147483647 h 91"/>
                <a:gd name="T24" fmla="*/ 2147483647 w 133"/>
                <a:gd name="T25" fmla="*/ 2147483647 h 91"/>
                <a:gd name="T26" fmla="*/ 2147483647 w 133"/>
                <a:gd name="T27" fmla="*/ 2147483647 h 91"/>
                <a:gd name="T28" fmla="*/ 2147483647 w 133"/>
                <a:gd name="T29" fmla="*/ 2147483647 h 91"/>
                <a:gd name="T30" fmla="*/ 2147483647 w 133"/>
                <a:gd name="T31" fmla="*/ 2147483647 h 91"/>
                <a:gd name="T32" fmla="*/ 2147483647 w 133"/>
                <a:gd name="T33" fmla="*/ 2147483647 h 91"/>
                <a:gd name="T34" fmla="*/ 2147483647 w 133"/>
                <a:gd name="T35" fmla="*/ 2147483647 h 91"/>
                <a:gd name="T36" fmla="*/ 2147483647 w 133"/>
                <a:gd name="T37" fmla="*/ 2147483647 h 91"/>
                <a:gd name="T38" fmla="*/ 2147483647 w 133"/>
                <a:gd name="T39" fmla="*/ 2147483647 h 91"/>
                <a:gd name="T40" fmla="*/ 2147483647 w 133"/>
                <a:gd name="T41" fmla="*/ 2147483647 h 91"/>
                <a:gd name="T42" fmla="*/ 2147483647 w 133"/>
                <a:gd name="T43" fmla="*/ 2147483647 h 91"/>
                <a:gd name="T44" fmla="*/ 2147483647 w 133"/>
                <a:gd name="T45" fmla="*/ 2147483647 h 91"/>
                <a:gd name="T46" fmla="*/ 2147483647 w 133"/>
                <a:gd name="T47" fmla="*/ 2147483647 h 91"/>
                <a:gd name="T48" fmla="*/ 2147483647 w 133"/>
                <a:gd name="T49" fmla="*/ 2147483647 h 91"/>
                <a:gd name="T50" fmla="*/ 2147483647 w 133"/>
                <a:gd name="T51" fmla="*/ 2147483647 h 91"/>
                <a:gd name="T52" fmla="*/ 2147483647 w 133"/>
                <a:gd name="T53" fmla="*/ 2147483647 h 91"/>
                <a:gd name="T54" fmla="*/ 2147483647 w 133"/>
                <a:gd name="T55" fmla="*/ 2147483647 h 91"/>
                <a:gd name="T56" fmla="*/ 0 w 133"/>
                <a:gd name="T57" fmla="*/ 2147483647 h 91"/>
                <a:gd name="T58" fmla="*/ 2147483647 w 133"/>
                <a:gd name="T59" fmla="*/ 2147483647 h 91"/>
                <a:gd name="T60" fmla="*/ 2147483647 w 133"/>
                <a:gd name="T61" fmla="*/ 2147483647 h 91"/>
                <a:gd name="T62" fmla="*/ 2147483647 w 133"/>
                <a:gd name="T63" fmla="*/ 2147483647 h 91"/>
                <a:gd name="T64" fmla="*/ 2147483647 w 133"/>
                <a:gd name="T65" fmla="*/ 2147483647 h 91"/>
                <a:gd name="T66" fmla="*/ 2147483647 w 133"/>
                <a:gd name="T67" fmla="*/ 2147483647 h 91"/>
                <a:gd name="T68" fmla="*/ 2147483647 w 133"/>
                <a:gd name="T69" fmla="*/ 0 h 91"/>
                <a:gd name="T70" fmla="*/ 2147483647 w 133"/>
                <a:gd name="T71" fmla="*/ 2147483647 h 91"/>
                <a:gd name="T72" fmla="*/ 2147483647 w 133"/>
                <a:gd name="T73" fmla="*/ 2147483647 h 91"/>
                <a:gd name="T74" fmla="*/ 2147483647 w 133"/>
                <a:gd name="T75" fmla="*/ 2147483647 h 91"/>
                <a:gd name="T76" fmla="*/ 2147483647 w 133"/>
                <a:gd name="T77" fmla="*/ 2147483647 h 91"/>
                <a:gd name="T78" fmla="*/ 2147483647 w 133"/>
                <a:gd name="T79" fmla="*/ 2147483647 h 91"/>
                <a:gd name="T80" fmla="*/ 2147483647 w 133"/>
                <a:gd name="T81" fmla="*/ 2147483647 h 91"/>
                <a:gd name="T82" fmla="*/ 2147483647 w 133"/>
                <a:gd name="T83" fmla="*/ 2147483647 h 91"/>
                <a:gd name="T84" fmla="*/ 2147483647 w 133"/>
                <a:gd name="T85" fmla="*/ 2147483647 h 91"/>
                <a:gd name="T86" fmla="*/ 2147483647 w 133"/>
                <a:gd name="T87" fmla="*/ 2147483647 h 91"/>
                <a:gd name="T88" fmla="*/ 2147483647 w 133"/>
                <a:gd name="T89" fmla="*/ 2147483647 h 91"/>
                <a:gd name="T90" fmla="*/ 2147483647 w 133"/>
                <a:gd name="T91" fmla="*/ 2147483647 h 91"/>
                <a:gd name="T92" fmla="*/ 2147483647 w 133"/>
                <a:gd name="T93" fmla="*/ 2147483647 h 91"/>
                <a:gd name="T94" fmla="*/ 2147483647 w 133"/>
                <a:gd name="T95" fmla="*/ 2147483647 h 91"/>
                <a:gd name="T96" fmla="*/ 2147483647 w 133"/>
                <a:gd name="T97" fmla="*/ 2147483647 h 91"/>
                <a:gd name="T98" fmla="*/ 2147483647 w 133"/>
                <a:gd name="T99" fmla="*/ 2147483647 h 91"/>
                <a:gd name="T100" fmla="*/ 2147483647 w 133"/>
                <a:gd name="T101" fmla="*/ 2147483647 h 91"/>
                <a:gd name="T102" fmla="*/ 2147483647 w 133"/>
                <a:gd name="T103" fmla="*/ 2147483647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3"/>
                <a:gd name="T157" fmla="*/ 0 h 91"/>
                <a:gd name="T158" fmla="*/ 133 w 133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30" name="Freeform 434"/>
            <p:cNvSpPr>
              <a:spLocks/>
            </p:cNvSpPr>
            <p:nvPr/>
          </p:nvSpPr>
          <p:spPr bwMode="auto">
            <a:xfrm>
              <a:off x="1771650" y="1920875"/>
              <a:ext cx="109538" cy="61913"/>
            </a:xfrm>
            <a:custGeom>
              <a:avLst/>
              <a:gdLst>
                <a:gd name="T0" fmla="*/ 2147483647 w 102"/>
                <a:gd name="T1" fmla="*/ 2147483647 h 60"/>
                <a:gd name="T2" fmla="*/ 2147483647 w 102"/>
                <a:gd name="T3" fmla="*/ 2147483647 h 60"/>
                <a:gd name="T4" fmla="*/ 2147483647 w 102"/>
                <a:gd name="T5" fmla="*/ 2147483647 h 60"/>
                <a:gd name="T6" fmla="*/ 2147483647 w 102"/>
                <a:gd name="T7" fmla="*/ 2147483647 h 60"/>
                <a:gd name="T8" fmla="*/ 2147483647 w 102"/>
                <a:gd name="T9" fmla="*/ 2147483647 h 60"/>
                <a:gd name="T10" fmla="*/ 2147483647 w 102"/>
                <a:gd name="T11" fmla="*/ 2147483647 h 60"/>
                <a:gd name="T12" fmla="*/ 2147483647 w 102"/>
                <a:gd name="T13" fmla="*/ 2147483647 h 60"/>
                <a:gd name="T14" fmla="*/ 2147483647 w 102"/>
                <a:gd name="T15" fmla="*/ 2147483647 h 60"/>
                <a:gd name="T16" fmla="*/ 2147483647 w 102"/>
                <a:gd name="T17" fmla="*/ 2147483647 h 60"/>
                <a:gd name="T18" fmla="*/ 2147483647 w 102"/>
                <a:gd name="T19" fmla="*/ 2147483647 h 60"/>
                <a:gd name="T20" fmla="*/ 2147483647 w 102"/>
                <a:gd name="T21" fmla="*/ 2147483647 h 60"/>
                <a:gd name="T22" fmla="*/ 2147483647 w 102"/>
                <a:gd name="T23" fmla="*/ 2147483647 h 60"/>
                <a:gd name="T24" fmla="*/ 2147483647 w 102"/>
                <a:gd name="T25" fmla="*/ 2147483647 h 60"/>
                <a:gd name="T26" fmla="*/ 2147483647 w 102"/>
                <a:gd name="T27" fmla="*/ 2147483647 h 60"/>
                <a:gd name="T28" fmla="*/ 2147483647 w 102"/>
                <a:gd name="T29" fmla="*/ 2147483647 h 60"/>
                <a:gd name="T30" fmla="*/ 2147483647 w 102"/>
                <a:gd name="T31" fmla="*/ 2147483647 h 60"/>
                <a:gd name="T32" fmla="*/ 2147483647 w 102"/>
                <a:gd name="T33" fmla="*/ 2147483647 h 60"/>
                <a:gd name="T34" fmla="*/ 2147483647 w 102"/>
                <a:gd name="T35" fmla="*/ 2147483647 h 60"/>
                <a:gd name="T36" fmla="*/ 2147483647 w 102"/>
                <a:gd name="T37" fmla="*/ 2147483647 h 60"/>
                <a:gd name="T38" fmla="*/ 2147483647 w 102"/>
                <a:gd name="T39" fmla="*/ 2147483647 h 60"/>
                <a:gd name="T40" fmla="*/ 2147483647 w 102"/>
                <a:gd name="T41" fmla="*/ 2147483647 h 60"/>
                <a:gd name="T42" fmla="*/ 2147483647 w 102"/>
                <a:gd name="T43" fmla="*/ 2147483647 h 60"/>
                <a:gd name="T44" fmla="*/ 2147483647 w 102"/>
                <a:gd name="T45" fmla="*/ 2147483647 h 60"/>
                <a:gd name="T46" fmla="*/ 0 w 102"/>
                <a:gd name="T47" fmla="*/ 2147483647 h 60"/>
                <a:gd name="T48" fmla="*/ 2147483647 w 102"/>
                <a:gd name="T49" fmla="*/ 2147483647 h 60"/>
                <a:gd name="T50" fmla="*/ 2147483647 w 102"/>
                <a:gd name="T51" fmla="*/ 2147483647 h 60"/>
                <a:gd name="T52" fmla="*/ 2147483647 w 102"/>
                <a:gd name="T53" fmla="*/ 2147483647 h 60"/>
                <a:gd name="T54" fmla="*/ 2147483647 w 102"/>
                <a:gd name="T55" fmla="*/ 2147483647 h 60"/>
                <a:gd name="T56" fmla="*/ 2147483647 w 102"/>
                <a:gd name="T57" fmla="*/ 2147483647 h 60"/>
                <a:gd name="T58" fmla="*/ 2147483647 w 102"/>
                <a:gd name="T59" fmla="*/ 2147483647 h 60"/>
                <a:gd name="T60" fmla="*/ 2147483647 w 102"/>
                <a:gd name="T61" fmla="*/ 2147483647 h 60"/>
                <a:gd name="T62" fmla="*/ 2147483647 w 102"/>
                <a:gd name="T63" fmla="*/ 2147483647 h 60"/>
                <a:gd name="T64" fmla="*/ 2147483647 w 102"/>
                <a:gd name="T65" fmla="*/ 0 h 60"/>
                <a:gd name="T66" fmla="*/ 2147483647 w 102"/>
                <a:gd name="T67" fmla="*/ 0 h 60"/>
                <a:gd name="T68" fmla="*/ 2147483647 w 102"/>
                <a:gd name="T69" fmla="*/ 0 h 60"/>
                <a:gd name="T70" fmla="*/ 2147483647 w 102"/>
                <a:gd name="T71" fmla="*/ 0 h 60"/>
                <a:gd name="T72" fmla="*/ 2147483647 w 102"/>
                <a:gd name="T73" fmla="*/ 0 h 60"/>
                <a:gd name="T74" fmla="*/ 2147483647 w 102"/>
                <a:gd name="T75" fmla="*/ 0 h 60"/>
                <a:gd name="T76" fmla="*/ 2147483647 w 102"/>
                <a:gd name="T77" fmla="*/ 2147483647 h 60"/>
                <a:gd name="T78" fmla="*/ 2147483647 w 102"/>
                <a:gd name="T79" fmla="*/ 2147483647 h 60"/>
                <a:gd name="T80" fmla="*/ 2147483647 w 102"/>
                <a:gd name="T81" fmla="*/ 2147483647 h 60"/>
                <a:gd name="T82" fmla="*/ 2147483647 w 102"/>
                <a:gd name="T83" fmla="*/ 2147483647 h 60"/>
                <a:gd name="T84" fmla="*/ 2147483647 w 102"/>
                <a:gd name="T85" fmla="*/ 2147483647 h 60"/>
                <a:gd name="T86" fmla="*/ 2147483647 w 102"/>
                <a:gd name="T87" fmla="*/ 2147483647 h 60"/>
                <a:gd name="T88" fmla="*/ 2147483647 w 102"/>
                <a:gd name="T89" fmla="*/ 2147483647 h 60"/>
                <a:gd name="T90" fmla="*/ 2147483647 w 102"/>
                <a:gd name="T91" fmla="*/ 2147483647 h 60"/>
                <a:gd name="T92" fmla="*/ 2147483647 w 102"/>
                <a:gd name="T93" fmla="*/ 2147483647 h 60"/>
                <a:gd name="T94" fmla="*/ 2147483647 w 102"/>
                <a:gd name="T95" fmla="*/ 2147483647 h 60"/>
                <a:gd name="T96" fmla="*/ 2147483647 w 102"/>
                <a:gd name="T97" fmla="*/ 2147483647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"/>
                <a:gd name="T148" fmla="*/ 0 h 60"/>
                <a:gd name="T149" fmla="*/ 102 w 102"/>
                <a:gd name="T150" fmla="*/ 60 h 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31" name="Freeform 435"/>
            <p:cNvSpPr>
              <a:spLocks/>
            </p:cNvSpPr>
            <p:nvPr/>
          </p:nvSpPr>
          <p:spPr bwMode="auto">
            <a:xfrm>
              <a:off x="1987550" y="1982788"/>
              <a:ext cx="92075" cy="80962"/>
            </a:xfrm>
            <a:custGeom>
              <a:avLst/>
              <a:gdLst>
                <a:gd name="T0" fmla="*/ 2147483647 w 86"/>
                <a:gd name="T1" fmla="*/ 2147483647 h 80"/>
                <a:gd name="T2" fmla="*/ 2147483647 w 86"/>
                <a:gd name="T3" fmla="*/ 0 h 80"/>
                <a:gd name="T4" fmla="*/ 2147483647 w 86"/>
                <a:gd name="T5" fmla="*/ 2147483647 h 80"/>
                <a:gd name="T6" fmla="*/ 2147483647 w 86"/>
                <a:gd name="T7" fmla="*/ 2147483647 h 80"/>
                <a:gd name="T8" fmla="*/ 2147483647 w 86"/>
                <a:gd name="T9" fmla="*/ 2147483647 h 80"/>
                <a:gd name="T10" fmla="*/ 2147483647 w 86"/>
                <a:gd name="T11" fmla="*/ 2147483647 h 80"/>
                <a:gd name="T12" fmla="*/ 2147483647 w 86"/>
                <a:gd name="T13" fmla="*/ 2147483647 h 80"/>
                <a:gd name="T14" fmla="*/ 2147483647 w 86"/>
                <a:gd name="T15" fmla="*/ 2147483647 h 80"/>
                <a:gd name="T16" fmla="*/ 2147483647 w 86"/>
                <a:gd name="T17" fmla="*/ 2147483647 h 80"/>
                <a:gd name="T18" fmla="*/ 2147483647 w 86"/>
                <a:gd name="T19" fmla="*/ 2147483647 h 80"/>
                <a:gd name="T20" fmla="*/ 2147483647 w 86"/>
                <a:gd name="T21" fmla="*/ 2147483647 h 80"/>
                <a:gd name="T22" fmla="*/ 2147483647 w 86"/>
                <a:gd name="T23" fmla="*/ 2147483647 h 80"/>
                <a:gd name="T24" fmla="*/ 2147483647 w 86"/>
                <a:gd name="T25" fmla="*/ 2147483647 h 80"/>
                <a:gd name="T26" fmla="*/ 2147483647 w 86"/>
                <a:gd name="T27" fmla="*/ 2147483647 h 80"/>
                <a:gd name="T28" fmla="*/ 2147483647 w 86"/>
                <a:gd name="T29" fmla="*/ 2147483647 h 80"/>
                <a:gd name="T30" fmla="*/ 2147483647 w 86"/>
                <a:gd name="T31" fmla="*/ 2147483647 h 80"/>
                <a:gd name="T32" fmla="*/ 2147483647 w 86"/>
                <a:gd name="T33" fmla="*/ 2147483647 h 80"/>
                <a:gd name="T34" fmla="*/ 2147483647 w 86"/>
                <a:gd name="T35" fmla="*/ 2147483647 h 80"/>
                <a:gd name="T36" fmla="*/ 2147483647 w 86"/>
                <a:gd name="T37" fmla="*/ 2147483647 h 80"/>
                <a:gd name="T38" fmla="*/ 2147483647 w 86"/>
                <a:gd name="T39" fmla="*/ 2147483647 h 80"/>
                <a:gd name="T40" fmla="*/ 2147483647 w 86"/>
                <a:gd name="T41" fmla="*/ 2147483647 h 80"/>
                <a:gd name="T42" fmla="*/ 2147483647 w 86"/>
                <a:gd name="T43" fmla="*/ 2147483647 h 80"/>
                <a:gd name="T44" fmla="*/ 2147483647 w 86"/>
                <a:gd name="T45" fmla="*/ 2147483647 h 80"/>
                <a:gd name="T46" fmla="*/ 2147483647 w 86"/>
                <a:gd name="T47" fmla="*/ 2147483647 h 80"/>
                <a:gd name="T48" fmla="*/ 2147483647 w 86"/>
                <a:gd name="T49" fmla="*/ 2147483647 h 80"/>
                <a:gd name="T50" fmla="*/ 2147483647 w 86"/>
                <a:gd name="T51" fmla="*/ 2147483647 h 80"/>
                <a:gd name="T52" fmla="*/ 2147483647 w 86"/>
                <a:gd name="T53" fmla="*/ 2147483647 h 80"/>
                <a:gd name="T54" fmla="*/ 2147483647 w 86"/>
                <a:gd name="T55" fmla="*/ 2147483647 h 80"/>
                <a:gd name="T56" fmla="*/ 2147483647 w 86"/>
                <a:gd name="T57" fmla="*/ 2147483647 h 80"/>
                <a:gd name="T58" fmla="*/ 2147483647 w 86"/>
                <a:gd name="T59" fmla="*/ 2147483647 h 80"/>
                <a:gd name="T60" fmla="*/ 2147483647 w 86"/>
                <a:gd name="T61" fmla="*/ 2147483647 h 80"/>
                <a:gd name="T62" fmla="*/ 2147483647 w 86"/>
                <a:gd name="T63" fmla="*/ 2147483647 h 80"/>
                <a:gd name="T64" fmla="*/ 2147483647 w 86"/>
                <a:gd name="T65" fmla="*/ 2147483647 h 80"/>
                <a:gd name="T66" fmla="*/ 2147483647 w 86"/>
                <a:gd name="T67" fmla="*/ 2147483647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80"/>
                <a:gd name="T104" fmla="*/ 86 w 86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32" name="Freeform 436"/>
            <p:cNvSpPr>
              <a:spLocks/>
            </p:cNvSpPr>
            <p:nvPr/>
          </p:nvSpPr>
          <p:spPr bwMode="auto">
            <a:xfrm>
              <a:off x="2081213" y="2032000"/>
              <a:ext cx="36512" cy="46038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2147483647 h 46"/>
                <a:gd name="T8" fmla="*/ 2147483647 w 34"/>
                <a:gd name="T9" fmla="*/ 2147483647 h 46"/>
                <a:gd name="T10" fmla="*/ 2147483647 w 34"/>
                <a:gd name="T11" fmla="*/ 2147483647 h 46"/>
                <a:gd name="T12" fmla="*/ 2147483647 w 34"/>
                <a:gd name="T13" fmla="*/ 2147483647 h 46"/>
                <a:gd name="T14" fmla="*/ 0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0 h 46"/>
                <a:gd name="T50" fmla="*/ 2147483647 w 34"/>
                <a:gd name="T51" fmla="*/ 0 h 46"/>
                <a:gd name="T52" fmla="*/ 2147483647 w 34"/>
                <a:gd name="T53" fmla="*/ 0 h 46"/>
                <a:gd name="T54" fmla="*/ 2147483647 w 34"/>
                <a:gd name="T55" fmla="*/ 2147483647 h 46"/>
                <a:gd name="T56" fmla="*/ 2147483647 w 34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46"/>
                <a:gd name="T89" fmla="*/ 34 w 34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33" name="Freeform 437"/>
            <p:cNvSpPr>
              <a:spLocks/>
            </p:cNvSpPr>
            <p:nvPr/>
          </p:nvSpPr>
          <p:spPr bwMode="auto">
            <a:xfrm>
              <a:off x="2071688" y="1968500"/>
              <a:ext cx="215900" cy="103188"/>
            </a:xfrm>
            <a:custGeom>
              <a:avLst/>
              <a:gdLst>
                <a:gd name="T0" fmla="*/ 2147483647 w 202"/>
                <a:gd name="T1" fmla="*/ 2147483647 h 100"/>
                <a:gd name="T2" fmla="*/ 2147483647 w 202"/>
                <a:gd name="T3" fmla="*/ 2147483647 h 100"/>
                <a:gd name="T4" fmla="*/ 2147483647 w 202"/>
                <a:gd name="T5" fmla="*/ 2147483647 h 100"/>
                <a:gd name="T6" fmla="*/ 2147483647 w 202"/>
                <a:gd name="T7" fmla="*/ 2147483647 h 100"/>
                <a:gd name="T8" fmla="*/ 2147483647 w 202"/>
                <a:gd name="T9" fmla="*/ 2147483647 h 100"/>
                <a:gd name="T10" fmla="*/ 2147483647 w 202"/>
                <a:gd name="T11" fmla="*/ 2147483647 h 100"/>
                <a:gd name="T12" fmla="*/ 2147483647 w 202"/>
                <a:gd name="T13" fmla="*/ 2147483647 h 100"/>
                <a:gd name="T14" fmla="*/ 2147483647 w 202"/>
                <a:gd name="T15" fmla="*/ 2147483647 h 100"/>
                <a:gd name="T16" fmla="*/ 2147483647 w 202"/>
                <a:gd name="T17" fmla="*/ 2147483647 h 100"/>
                <a:gd name="T18" fmla="*/ 2147483647 w 202"/>
                <a:gd name="T19" fmla="*/ 2147483647 h 100"/>
                <a:gd name="T20" fmla="*/ 2147483647 w 202"/>
                <a:gd name="T21" fmla="*/ 2147483647 h 100"/>
                <a:gd name="T22" fmla="*/ 2147483647 w 202"/>
                <a:gd name="T23" fmla="*/ 2147483647 h 100"/>
                <a:gd name="T24" fmla="*/ 2147483647 w 202"/>
                <a:gd name="T25" fmla="*/ 2147483647 h 100"/>
                <a:gd name="T26" fmla="*/ 2147483647 w 202"/>
                <a:gd name="T27" fmla="*/ 2147483647 h 100"/>
                <a:gd name="T28" fmla="*/ 2147483647 w 202"/>
                <a:gd name="T29" fmla="*/ 2147483647 h 100"/>
                <a:gd name="T30" fmla="*/ 2147483647 w 202"/>
                <a:gd name="T31" fmla="*/ 2147483647 h 100"/>
                <a:gd name="T32" fmla="*/ 2147483647 w 202"/>
                <a:gd name="T33" fmla="*/ 2147483647 h 100"/>
                <a:gd name="T34" fmla="*/ 2147483647 w 202"/>
                <a:gd name="T35" fmla="*/ 2147483647 h 100"/>
                <a:gd name="T36" fmla="*/ 2147483647 w 202"/>
                <a:gd name="T37" fmla="*/ 2147483647 h 100"/>
                <a:gd name="T38" fmla="*/ 2147483647 w 202"/>
                <a:gd name="T39" fmla="*/ 2147483647 h 100"/>
                <a:gd name="T40" fmla="*/ 2147483647 w 202"/>
                <a:gd name="T41" fmla="*/ 2147483647 h 100"/>
                <a:gd name="T42" fmla="*/ 2147483647 w 202"/>
                <a:gd name="T43" fmla="*/ 2147483647 h 100"/>
                <a:gd name="T44" fmla="*/ 2147483647 w 202"/>
                <a:gd name="T45" fmla="*/ 2147483647 h 100"/>
                <a:gd name="T46" fmla="*/ 2147483647 w 202"/>
                <a:gd name="T47" fmla="*/ 2147483647 h 100"/>
                <a:gd name="T48" fmla="*/ 2147483647 w 202"/>
                <a:gd name="T49" fmla="*/ 2147483647 h 100"/>
                <a:gd name="T50" fmla="*/ 2147483647 w 202"/>
                <a:gd name="T51" fmla="*/ 2147483647 h 100"/>
                <a:gd name="T52" fmla="*/ 2147483647 w 202"/>
                <a:gd name="T53" fmla="*/ 2147483647 h 100"/>
                <a:gd name="T54" fmla="*/ 0 w 202"/>
                <a:gd name="T55" fmla="*/ 2147483647 h 100"/>
                <a:gd name="T56" fmla="*/ 2147483647 w 202"/>
                <a:gd name="T57" fmla="*/ 2147483647 h 100"/>
                <a:gd name="T58" fmla="*/ 2147483647 w 202"/>
                <a:gd name="T59" fmla="*/ 0 h 100"/>
                <a:gd name="T60" fmla="*/ 2147483647 w 202"/>
                <a:gd name="T61" fmla="*/ 2147483647 h 100"/>
                <a:gd name="T62" fmla="*/ 2147483647 w 202"/>
                <a:gd name="T63" fmla="*/ 2147483647 h 100"/>
                <a:gd name="T64" fmla="*/ 2147483647 w 202"/>
                <a:gd name="T65" fmla="*/ 2147483647 h 100"/>
                <a:gd name="T66" fmla="*/ 2147483647 w 202"/>
                <a:gd name="T67" fmla="*/ 2147483647 h 100"/>
                <a:gd name="T68" fmla="*/ 2147483647 w 202"/>
                <a:gd name="T69" fmla="*/ 2147483647 h 100"/>
                <a:gd name="T70" fmla="*/ 2147483647 w 202"/>
                <a:gd name="T71" fmla="*/ 2147483647 h 100"/>
                <a:gd name="T72" fmla="*/ 2147483647 w 202"/>
                <a:gd name="T73" fmla="*/ 2147483647 h 100"/>
                <a:gd name="T74" fmla="*/ 2147483647 w 202"/>
                <a:gd name="T75" fmla="*/ 2147483647 h 100"/>
                <a:gd name="T76" fmla="*/ 2147483647 w 202"/>
                <a:gd name="T77" fmla="*/ 2147483647 h 100"/>
                <a:gd name="T78" fmla="*/ 2147483647 w 202"/>
                <a:gd name="T79" fmla="*/ 2147483647 h 100"/>
                <a:gd name="T80" fmla="*/ 2147483647 w 202"/>
                <a:gd name="T81" fmla="*/ 2147483647 h 100"/>
                <a:gd name="T82" fmla="*/ 2147483647 w 202"/>
                <a:gd name="T83" fmla="*/ 2147483647 h 100"/>
                <a:gd name="T84" fmla="*/ 2147483647 w 202"/>
                <a:gd name="T85" fmla="*/ 2147483647 h 100"/>
                <a:gd name="T86" fmla="*/ 2147483647 w 202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2"/>
                <a:gd name="T133" fmla="*/ 0 h 100"/>
                <a:gd name="T134" fmla="*/ 202 w 202"/>
                <a:gd name="T135" fmla="*/ 100 h 1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34" name="Freeform 438"/>
            <p:cNvSpPr>
              <a:spLocks/>
            </p:cNvSpPr>
            <p:nvPr/>
          </p:nvSpPr>
          <p:spPr bwMode="auto">
            <a:xfrm>
              <a:off x="1901825" y="1903413"/>
              <a:ext cx="44450" cy="38100"/>
            </a:xfrm>
            <a:custGeom>
              <a:avLst/>
              <a:gdLst>
                <a:gd name="T0" fmla="*/ 2147483647 w 40"/>
                <a:gd name="T1" fmla="*/ 2147483647 h 37"/>
                <a:gd name="T2" fmla="*/ 2147483647 w 40"/>
                <a:gd name="T3" fmla="*/ 2147483647 h 37"/>
                <a:gd name="T4" fmla="*/ 2147483647 w 40"/>
                <a:gd name="T5" fmla="*/ 2147483647 h 37"/>
                <a:gd name="T6" fmla="*/ 2147483647 w 40"/>
                <a:gd name="T7" fmla="*/ 2147483647 h 37"/>
                <a:gd name="T8" fmla="*/ 2147483647 w 40"/>
                <a:gd name="T9" fmla="*/ 2147483647 h 37"/>
                <a:gd name="T10" fmla="*/ 2147483647 w 40"/>
                <a:gd name="T11" fmla="*/ 2147483647 h 37"/>
                <a:gd name="T12" fmla="*/ 2147483647 w 40"/>
                <a:gd name="T13" fmla="*/ 2147483647 h 37"/>
                <a:gd name="T14" fmla="*/ 2147483647 w 40"/>
                <a:gd name="T15" fmla="*/ 2147483647 h 37"/>
                <a:gd name="T16" fmla="*/ 2147483647 w 40"/>
                <a:gd name="T17" fmla="*/ 2147483647 h 37"/>
                <a:gd name="T18" fmla="*/ 2147483647 w 40"/>
                <a:gd name="T19" fmla="*/ 2147483647 h 37"/>
                <a:gd name="T20" fmla="*/ 2147483647 w 40"/>
                <a:gd name="T21" fmla="*/ 2147483647 h 37"/>
                <a:gd name="T22" fmla="*/ 2147483647 w 40"/>
                <a:gd name="T23" fmla="*/ 2147483647 h 37"/>
                <a:gd name="T24" fmla="*/ 2147483647 w 40"/>
                <a:gd name="T25" fmla="*/ 2147483647 h 37"/>
                <a:gd name="T26" fmla="*/ 2147483647 w 40"/>
                <a:gd name="T27" fmla="*/ 2147483647 h 37"/>
                <a:gd name="T28" fmla="*/ 0 w 40"/>
                <a:gd name="T29" fmla="*/ 2147483647 h 37"/>
                <a:gd name="T30" fmla="*/ 2147483647 w 40"/>
                <a:gd name="T31" fmla="*/ 2147483647 h 37"/>
                <a:gd name="T32" fmla="*/ 2147483647 w 40"/>
                <a:gd name="T33" fmla="*/ 2147483647 h 37"/>
                <a:gd name="T34" fmla="*/ 2147483647 w 40"/>
                <a:gd name="T35" fmla="*/ 2147483647 h 37"/>
                <a:gd name="T36" fmla="*/ 2147483647 w 40"/>
                <a:gd name="T37" fmla="*/ 2147483647 h 37"/>
                <a:gd name="T38" fmla="*/ 2147483647 w 40"/>
                <a:gd name="T39" fmla="*/ 0 h 37"/>
                <a:gd name="T40" fmla="*/ 2147483647 w 40"/>
                <a:gd name="T41" fmla="*/ 2147483647 h 37"/>
                <a:gd name="T42" fmla="*/ 2147483647 w 40"/>
                <a:gd name="T43" fmla="*/ 2147483647 h 37"/>
                <a:gd name="T44" fmla="*/ 2147483647 w 40"/>
                <a:gd name="T45" fmla="*/ 2147483647 h 37"/>
                <a:gd name="T46" fmla="*/ 2147483647 w 40"/>
                <a:gd name="T47" fmla="*/ 2147483647 h 37"/>
                <a:gd name="T48" fmla="*/ 2147483647 w 40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37"/>
                <a:gd name="T77" fmla="*/ 40 w 40"/>
                <a:gd name="T78" fmla="*/ 37 h 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35" name="Freeform 439"/>
            <p:cNvSpPr>
              <a:spLocks/>
            </p:cNvSpPr>
            <p:nvPr/>
          </p:nvSpPr>
          <p:spPr bwMode="auto">
            <a:xfrm flipV="1">
              <a:off x="2071688" y="1662113"/>
              <a:ext cx="215900" cy="323850"/>
            </a:xfrm>
            <a:custGeom>
              <a:avLst/>
              <a:gdLst>
                <a:gd name="T0" fmla="*/ 2147483647 w 201"/>
                <a:gd name="T1" fmla="*/ 2147483647 h 319"/>
                <a:gd name="T2" fmla="*/ 2147483647 w 201"/>
                <a:gd name="T3" fmla="*/ 2147483647 h 319"/>
                <a:gd name="T4" fmla="*/ 2147483647 w 201"/>
                <a:gd name="T5" fmla="*/ 2147483647 h 319"/>
                <a:gd name="T6" fmla="*/ 2147483647 w 201"/>
                <a:gd name="T7" fmla="*/ 2147483647 h 319"/>
                <a:gd name="T8" fmla="*/ 2147483647 w 201"/>
                <a:gd name="T9" fmla="*/ 2147483647 h 319"/>
                <a:gd name="T10" fmla="*/ 2147483647 w 201"/>
                <a:gd name="T11" fmla="*/ 2147483647 h 319"/>
                <a:gd name="T12" fmla="*/ 2147483647 w 201"/>
                <a:gd name="T13" fmla="*/ 2147483647 h 319"/>
                <a:gd name="T14" fmla="*/ 2147483647 w 201"/>
                <a:gd name="T15" fmla="*/ 2147483647 h 319"/>
                <a:gd name="T16" fmla="*/ 2147483647 w 201"/>
                <a:gd name="T17" fmla="*/ 2147483647 h 319"/>
                <a:gd name="T18" fmla="*/ 2147483647 w 201"/>
                <a:gd name="T19" fmla="*/ 2147483647 h 319"/>
                <a:gd name="T20" fmla="*/ 2147483647 w 201"/>
                <a:gd name="T21" fmla="*/ 2147483647 h 319"/>
                <a:gd name="T22" fmla="*/ 2147483647 w 201"/>
                <a:gd name="T23" fmla="*/ 2147483647 h 319"/>
                <a:gd name="T24" fmla="*/ 2147483647 w 201"/>
                <a:gd name="T25" fmla="*/ 2147483647 h 319"/>
                <a:gd name="T26" fmla="*/ 2147483647 w 201"/>
                <a:gd name="T27" fmla="*/ 2147483647 h 319"/>
                <a:gd name="T28" fmla="*/ 2147483647 w 201"/>
                <a:gd name="T29" fmla="*/ 2147483647 h 319"/>
                <a:gd name="T30" fmla="*/ 2147483647 w 201"/>
                <a:gd name="T31" fmla="*/ 2147483647 h 319"/>
                <a:gd name="T32" fmla="*/ 2147483647 w 201"/>
                <a:gd name="T33" fmla="*/ 2147483647 h 319"/>
                <a:gd name="T34" fmla="*/ 2147483647 w 201"/>
                <a:gd name="T35" fmla="*/ 2147483647 h 319"/>
                <a:gd name="T36" fmla="*/ 2147483647 w 201"/>
                <a:gd name="T37" fmla="*/ 2147483647 h 319"/>
                <a:gd name="T38" fmla="*/ 2147483647 w 201"/>
                <a:gd name="T39" fmla="*/ 2147483647 h 319"/>
                <a:gd name="T40" fmla="*/ 2147483647 w 201"/>
                <a:gd name="T41" fmla="*/ 2147483647 h 319"/>
                <a:gd name="T42" fmla="*/ 2147483647 w 201"/>
                <a:gd name="T43" fmla="*/ 2147483647 h 319"/>
                <a:gd name="T44" fmla="*/ 2147483647 w 201"/>
                <a:gd name="T45" fmla="*/ 2147483647 h 319"/>
                <a:gd name="T46" fmla="*/ 2147483647 w 201"/>
                <a:gd name="T47" fmla="*/ 2147483647 h 319"/>
                <a:gd name="T48" fmla="*/ 2147483647 w 201"/>
                <a:gd name="T49" fmla="*/ 2147483647 h 319"/>
                <a:gd name="T50" fmla="*/ 2147483647 w 201"/>
                <a:gd name="T51" fmla="*/ 0 h 319"/>
                <a:gd name="T52" fmla="*/ 2147483647 w 201"/>
                <a:gd name="T53" fmla="*/ 2147483647 h 319"/>
                <a:gd name="T54" fmla="*/ 2147483647 w 201"/>
                <a:gd name="T55" fmla="*/ 2147483647 h 319"/>
                <a:gd name="T56" fmla="*/ 2147483647 w 201"/>
                <a:gd name="T57" fmla="*/ 2147483647 h 319"/>
                <a:gd name="T58" fmla="*/ 2147483647 w 201"/>
                <a:gd name="T59" fmla="*/ 2147483647 h 319"/>
                <a:gd name="T60" fmla="*/ 2147483647 w 201"/>
                <a:gd name="T61" fmla="*/ 2147483647 h 319"/>
                <a:gd name="T62" fmla="*/ 2147483647 w 201"/>
                <a:gd name="T63" fmla="*/ 2147483647 h 319"/>
                <a:gd name="T64" fmla="*/ 2147483647 w 201"/>
                <a:gd name="T65" fmla="*/ 2147483647 h 319"/>
                <a:gd name="T66" fmla="*/ 2147483647 w 201"/>
                <a:gd name="T67" fmla="*/ 2147483647 h 319"/>
                <a:gd name="T68" fmla="*/ 2147483647 w 201"/>
                <a:gd name="T69" fmla="*/ 2147483647 h 319"/>
                <a:gd name="T70" fmla="*/ 2147483647 w 201"/>
                <a:gd name="T71" fmla="*/ 2147483647 h 319"/>
                <a:gd name="T72" fmla="*/ 2147483647 w 201"/>
                <a:gd name="T73" fmla="*/ 2147483647 h 319"/>
                <a:gd name="T74" fmla="*/ 2147483647 w 201"/>
                <a:gd name="T75" fmla="*/ 2147483647 h 319"/>
                <a:gd name="T76" fmla="*/ 2147483647 w 201"/>
                <a:gd name="T77" fmla="*/ 2147483647 h 319"/>
                <a:gd name="T78" fmla="*/ 2147483647 w 201"/>
                <a:gd name="T79" fmla="*/ 2147483647 h 319"/>
                <a:gd name="T80" fmla="*/ 2147483647 w 201"/>
                <a:gd name="T81" fmla="*/ 2147483647 h 319"/>
                <a:gd name="T82" fmla="*/ 2147483647 w 201"/>
                <a:gd name="T83" fmla="*/ 2147483647 h 319"/>
                <a:gd name="T84" fmla="*/ 2147483647 w 201"/>
                <a:gd name="T85" fmla="*/ 2147483647 h 319"/>
                <a:gd name="T86" fmla="*/ 0 w 201"/>
                <a:gd name="T87" fmla="*/ 2147483647 h 319"/>
                <a:gd name="T88" fmla="*/ 2147483647 w 201"/>
                <a:gd name="T89" fmla="*/ 2147483647 h 319"/>
                <a:gd name="T90" fmla="*/ 2147483647 w 201"/>
                <a:gd name="T91" fmla="*/ 2147483647 h 319"/>
                <a:gd name="T92" fmla="*/ 2147483647 w 201"/>
                <a:gd name="T93" fmla="*/ 2147483647 h 319"/>
                <a:gd name="T94" fmla="*/ 2147483647 w 201"/>
                <a:gd name="T95" fmla="*/ 2147483647 h 319"/>
                <a:gd name="T96" fmla="*/ 2147483647 w 201"/>
                <a:gd name="T97" fmla="*/ 2147483647 h 319"/>
                <a:gd name="T98" fmla="*/ 2147483647 w 201"/>
                <a:gd name="T99" fmla="*/ 2147483647 h 319"/>
                <a:gd name="T100" fmla="*/ 2147483647 w 201"/>
                <a:gd name="T101" fmla="*/ 2147483647 h 319"/>
                <a:gd name="T102" fmla="*/ 2147483647 w 201"/>
                <a:gd name="T103" fmla="*/ 2147483647 h 319"/>
                <a:gd name="T104" fmla="*/ 2147483647 w 201"/>
                <a:gd name="T105" fmla="*/ 2147483647 h 319"/>
                <a:gd name="T106" fmla="*/ 2147483647 w 201"/>
                <a:gd name="T107" fmla="*/ 2147483647 h 319"/>
                <a:gd name="T108" fmla="*/ 2147483647 w 201"/>
                <a:gd name="T109" fmla="*/ 2147483647 h 319"/>
                <a:gd name="T110" fmla="*/ 2147483647 w 201"/>
                <a:gd name="T111" fmla="*/ 2147483647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1"/>
                <a:gd name="T169" fmla="*/ 0 h 319"/>
                <a:gd name="T170" fmla="*/ 201 w 201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36" name="Freeform 440"/>
            <p:cNvSpPr>
              <a:spLocks/>
            </p:cNvSpPr>
            <p:nvPr/>
          </p:nvSpPr>
          <p:spPr bwMode="auto">
            <a:xfrm>
              <a:off x="2076450" y="1930400"/>
              <a:ext cx="36513" cy="17463"/>
            </a:xfrm>
            <a:custGeom>
              <a:avLst/>
              <a:gdLst>
                <a:gd name="T0" fmla="*/ 2147483647 w 34"/>
                <a:gd name="T1" fmla="*/ 0 h 18"/>
                <a:gd name="T2" fmla="*/ 2147483647 w 34"/>
                <a:gd name="T3" fmla="*/ 2147483647 h 18"/>
                <a:gd name="T4" fmla="*/ 2147483647 w 34"/>
                <a:gd name="T5" fmla="*/ 2147483647 h 18"/>
                <a:gd name="T6" fmla="*/ 2147483647 w 34"/>
                <a:gd name="T7" fmla="*/ 2147483647 h 18"/>
                <a:gd name="T8" fmla="*/ 2147483647 w 34"/>
                <a:gd name="T9" fmla="*/ 2147483647 h 18"/>
                <a:gd name="T10" fmla="*/ 2147483647 w 34"/>
                <a:gd name="T11" fmla="*/ 2147483647 h 18"/>
                <a:gd name="T12" fmla="*/ 2147483647 w 34"/>
                <a:gd name="T13" fmla="*/ 2147483647 h 18"/>
                <a:gd name="T14" fmla="*/ 2147483647 w 34"/>
                <a:gd name="T15" fmla="*/ 2147483647 h 18"/>
                <a:gd name="T16" fmla="*/ 2147483647 w 34"/>
                <a:gd name="T17" fmla="*/ 2147483647 h 18"/>
                <a:gd name="T18" fmla="*/ 2147483647 w 34"/>
                <a:gd name="T19" fmla="*/ 2147483647 h 18"/>
                <a:gd name="T20" fmla="*/ 0 w 34"/>
                <a:gd name="T21" fmla="*/ 2147483647 h 18"/>
                <a:gd name="T22" fmla="*/ 0 w 34"/>
                <a:gd name="T23" fmla="*/ 2147483647 h 18"/>
                <a:gd name="T24" fmla="*/ 2147483647 w 34"/>
                <a:gd name="T25" fmla="*/ 2147483647 h 18"/>
                <a:gd name="T26" fmla="*/ 2147483647 w 34"/>
                <a:gd name="T27" fmla="*/ 2147483647 h 18"/>
                <a:gd name="T28" fmla="*/ 2147483647 w 34"/>
                <a:gd name="T29" fmla="*/ 2147483647 h 18"/>
                <a:gd name="T30" fmla="*/ 2147483647 w 34"/>
                <a:gd name="T31" fmla="*/ 2147483647 h 18"/>
                <a:gd name="T32" fmla="*/ 2147483647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18"/>
                <a:gd name="T53" fmla="*/ 34 w 3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37" name="Freeform 441"/>
            <p:cNvSpPr>
              <a:spLocks/>
            </p:cNvSpPr>
            <p:nvPr/>
          </p:nvSpPr>
          <p:spPr bwMode="auto">
            <a:xfrm>
              <a:off x="2057400" y="1884363"/>
              <a:ext cx="33338" cy="476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0 h 46"/>
                <a:gd name="T8" fmla="*/ 2147483647 w 34"/>
                <a:gd name="T9" fmla="*/ 0 h 46"/>
                <a:gd name="T10" fmla="*/ 2147483647 w 34"/>
                <a:gd name="T11" fmla="*/ 2147483647 h 46"/>
                <a:gd name="T12" fmla="*/ 0 w 34"/>
                <a:gd name="T13" fmla="*/ 2147483647 h 46"/>
                <a:gd name="T14" fmla="*/ 2147483647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2147483647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46"/>
                <a:gd name="T77" fmla="*/ 34 w 3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38" name="Freeform 442"/>
            <p:cNvSpPr>
              <a:spLocks/>
            </p:cNvSpPr>
            <p:nvPr/>
          </p:nvSpPr>
          <p:spPr bwMode="auto">
            <a:xfrm>
              <a:off x="1990725" y="1862138"/>
              <a:ext cx="60325" cy="68262"/>
            </a:xfrm>
            <a:custGeom>
              <a:avLst/>
              <a:gdLst>
                <a:gd name="T0" fmla="*/ 2147483647 w 58"/>
                <a:gd name="T1" fmla="*/ 2147483647 h 67"/>
                <a:gd name="T2" fmla="*/ 2147483647 w 58"/>
                <a:gd name="T3" fmla="*/ 2147483647 h 67"/>
                <a:gd name="T4" fmla="*/ 2147483647 w 58"/>
                <a:gd name="T5" fmla="*/ 2147483647 h 67"/>
                <a:gd name="T6" fmla="*/ 2147483647 w 58"/>
                <a:gd name="T7" fmla="*/ 2147483647 h 67"/>
                <a:gd name="T8" fmla="*/ 2147483647 w 58"/>
                <a:gd name="T9" fmla="*/ 2147483647 h 67"/>
                <a:gd name="T10" fmla="*/ 2147483647 w 58"/>
                <a:gd name="T11" fmla="*/ 2147483647 h 67"/>
                <a:gd name="T12" fmla="*/ 2147483647 w 58"/>
                <a:gd name="T13" fmla="*/ 2147483647 h 67"/>
                <a:gd name="T14" fmla="*/ 2147483647 w 58"/>
                <a:gd name="T15" fmla="*/ 2147483647 h 67"/>
                <a:gd name="T16" fmla="*/ 2147483647 w 58"/>
                <a:gd name="T17" fmla="*/ 2147483647 h 67"/>
                <a:gd name="T18" fmla="*/ 2147483647 w 58"/>
                <a:gd name="T19" fmla="*/ 2147483647 h 67"/>
                <a:gd name="T20" fmla="*/ 2147483647 w 58"/>
                <a:gd name="T21" fmla="*/ 2147483647 h 67"/>
                <a:gd name="T22" fmla="*/ 2147483647 w 58"/>
                <a:gd name="T23" fmla="*/ 2147483647 h 67"/>
                <a:gd name="T24" fmla="*/ 2147483647 w 58"/>
                <a:gd name="T25" fmla="*/ 2147483647 h 67"/>
                <a:gd name="T26" fmla="*/ 2147483647 w 58"/>
                <a:gd name="T27" fmla="*/ 2147483647 h 67"/>
                <a:gd name="T28" fmla="*/ 2147483647 w 58"/>
                <a:gd name="T29" fmla="*/ 2147483647 h 67"/>
                <a:gd name="T30" fmla="*/ 2147483647 w 58"/>
                <a:gd name="T31" fmla="*/ 2147483647 h 67"/>
                <a:gd name="T32" fmla="*/ 2147483647 w 58"/>
                <a:gd name="T33" fmla="*/ 2147483647 h 67"/>
                <a:gd name="T34" fmla="*/ 2147483647 w 58"/>
                <a:gd name="T35" fmla="*/ 2147483647 h 67"/>
                <a:gd name="T36" fmla="*/ 2147483647 w 58"/>
                <a:gd name="T37" fmla="*/ 2147483647 h 67"/>
                <a:gd name="T38" fmla="*/ 2147483647 w 58"/>
                <a:gd name="T39" fmla="*/ 2147483647 h 67"/>
                <a:gd name="T40" fmla="*/ 2147483647 w 58"/>
                <a:gd name="T41" fmla="*/ 2147483647 h 67"/>
                <a:gd name="T42" fmla="*/ 2147483647 w 58"/>
                <a:gd name="T43" fmla="*/ 2147483647 h 67"/>
                <a:gd name="T44" fmla="*/ 2147483647 w 58"/>
                <a:gd name="T45" fmla="*/ 2147483647 h 67"/>
                <a:gd name="T46" fmla="*/ 0 w 58"/>
                <a:gd name="T47" fmla="*/ 2147483647 h 67"/>
                <a:gd name="T48" fmla="*/ 2147483647 w 58"/>
                <a:gd name="T49" fmla="*/ 0 h 67"/>
                <a:gd name="T50" fmla="*/ 2147483647 w 58"/>
                <a:gd name="T51" fmla="*/ 0 h 67"/>
                <a:gd name="T52" fmla="*/ 2147483647 w 58"/>
                <a:gd name="T53" fmla="*/ 0 h 67"/>
                <a:gd name="T54" fmla="*/ 2147483647 w 58"/>
                <a:gd name="T55" fmla="*/ 2147483647 h 67"/>
                <a:gd name="T56" fmla="*/ 2147483647 w 58"/>
                <a:gd name="T57" fmla="*/ 2147483647 h 67"/>
                <a:gd name="T58" fmla="*/ 2147483647 w 58"/>
                <a:gd name="T59" fmla="*/ 2147483647 h 67"/>
                <a:gd name="T60" fmla="*/ 2147483647 w 58"/>
                <a:gd name="T61" fmla="*/ 2147483647 h 67"/>
                <a:gd name="T62" fmla="*/ 2147483647 w 58"/>
                <a:gd name="T63" fmla="*/ 2147483647 h 67"/>
                <a:gd name="T64" fmla="*/ 2147483647 w 58"/>
                <a:gd name="T65" fmla="*/ 2147483647 h 67"/>
                <a:gd name="T66" fmla="*/ 2147483647 w 58"/>
                <a:gd name="T67" fmla="*/ 2147483647 h 67"/>
                <a:gd name="T68" fmla="*/ 2147483647 w 58"/>
                <a:gd name="T69" fmla="*/ 2147483647 h 67"/>
                <a:gd name="T70" fmla="*/ 2147483647 w 58"/>
                <a:gd name="T71" fmla="*/ 2147483647 h 67"/>
                <a:gd name="T72" fmla="*/ 2147483647 w 58"/>
                <a:gd name="T73" fmla="*/ 214748364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"/>
                <a:gd name="T112" fmla="*/ 0 h 67"/>
                <a:gd name="T113" fmla="*/ 58 w 58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39" name="Freeform 443"/>
            <p:cNvSpPr>
              <a:spLocks/>
            </p:cNvSpPr>
            <p:nvPr/>
          </p:nvSpPr>
          <p:spPr bwMode="auto">
            <a:xfrm>
              <a:off x="1747838" y="2109788"/>
              <a:ext cx="269875" cy="234950"/>
            </a:xfrm>
            <a:custGeom>
              <a:avLst/>
              <a:gdLst>
                <a:gd name="T0" fmla="*/ 2147483647 w 249"/>
                <a:gd name="T1" fmla="*/ 2147483647 h 231"/>
                <a:gd name="T2" fmla="*/ 2147483647 w 249"/>
                <a:gd name="T3" fmla="*/ 2147483647 h 231"/>
                <a:gd name="T4" fmla="*/ 2147483647 w 249"/>
                <a:gd name="T5" fmla="*/ 2147483647 h 231"/>
                <a:gd name="T6" fmla="*/ 2147483647 w 249"/>
                <a:gd name="T7" fmla="*/ 2147483647 h 231"/>
                <a:gd name="T8" fmla="*/ 2147483647 w 249"/>
                <a:gd name="T9" fmla="*/ 2147483647 h 231"/>
                <a:gd name="T10" fmla="*/ 2147483647 w 249"/>
                <a:gd name="T11" fmla="*/ 2147483647 h 231"/>
                <a:gd name="T12" fmla="*/ 2147483647 w 249"/>
                <a:gd name="T13" fmla="*/ 2147483647 h 231"/>
                <a:gd name="T14" fmla="*/ 2147483647 w 249"/>
                <a:gd name="T15" fmla="*/ 2147483647 h 231"/>
                <a:gd name="T16" fmla="*/ 2147483647 w 249"/>
                <a:gd name="T17" fmla="*/ 2147483647 h 231"/>
                <a:gd name="T18" fmla="*/ 2147483647 w 249"/>
                <a:gd name="T19" fmla="*/ 2147483647 h 231"/>
                <a:gd name="T20" fmla="*/ 2147483647 w 249"/>
                <a:gd name="T21" fmla="*/ 2147483647 h 231"/>
                <a:gd name="T22" fmla="*/ 2147483647 w 249"/>
                <a:gd name="T23" fmla="*/ 2147483647 h 231"/>
                <a:gd name="T24" fmla="*/ 2147483647 w 249"/>
                <a:gd name="T25" fmla="*/ 2147483647 h 231"/>
                <a:gd name="T26" fmla="*/ 2147483647 w 249"/>
                <a:gd name="T27" fmla="*/ 2147483647 h 231"/>
                <a:gd name="T28" fmla="*/ 2147483647 w 249"/>
                <a:gd name="T29" fmla="*/ 2147483647 h 231"/>
                <a:gd name="T30" fmla="*/ 2147483647 w 249"/>
                <a:gd name="T31" fmla="*/ 2147483647 h 231"/>
                <a:gd name="T32" fmla="*/ 2147483647 w 249"/>
                <a:gd name="T33" fmla="*/ 2147483647 h 231"/>
                <a:gd name="T34" fmla="*/ 2147483647 w 249"/>
                <a:gd name="T35" fmla="*/ 2147483647 h 231"/>
                <a:gd name="T36" fmla="*/ 2147483647 w 249"/>
                <a:gd name="T37" fmla="*/ 2147483647 h 231"/>
                <a:gd name="T38" fmla="*/ 2147483647 w 249"/>
                <a:gd name="T39" fmla="*/ 2147483647 h 231"/>
                <a:gd name="T40" fmla="*/ 2147483647 w 249"/>
                <a:gd name="T41" fmla="*/ 2147483647 h 231"/>
                <a:gd name="T42" fmla="*/ 2147483647 w 249"/>
                <a:gd name="T43" fmla="*/ 2147483647 h 231"/>
                <a:gd name="T44" fmla="*/ 2147483647 w 249"/>
                <a:gd name="T45" fmla="*/ 2147483647 h 231"/>
                <a:gd name="T46" fmla="*/ 2147483647 w 249"/>
                <a:gd name="T47" fmla="*/ 2147483647 h 231"/>
                <a:gd name="T48" fmla="*/ 2147483647 w 249"/>
                <a:gd name="T49" fmla="*/ 2147483647 h 231"/>
                <a:gd name="T50" fmla="*/ 2147483647 w 249"/>
                <a:gd name="T51" fmla="*/ 2147483647 h 231"/>
                <a:gd name="T52" fmla="*/ 2147483647 w 249"/>
                <a:gd name="T53" fmla="*/ 2147483647 h 231"/>
                <a:gd name="T54" fmla="*/ 2147483647 w 249"/>
                <a:gd name="T55" fmla="*/ 2147483647 h 231"/>
                <a:gd name="T56" fmla="*/ 2147483647 w 249"/>
                <a:gd name="T57" fmla="*/ 2147483647 h 231"/>
                <a:gd name="T58" fmla="*/ 2147483647 w 249"/>
                <a:gd name="T59" fmla="*/ 2147483647 h 231"/>
                <a:gd name="T60" fmla="*/ 2147483647 w 249"/>
                <a:gd name="T61" fmla="*/ 2147483647 h 231"/>
                <a:gd name="T62" fmla="*/ 2147483647 w 249"/>
                <a:gd name="T63" fmla="*/ 2147483647 h 231"/>
                <a:gd name="T64" fmla="*/ 2147483647 w 249"/>
                <a:gd name="T65" fmla="*/ 2147483647 h 231"/>
                <a:gd name="T66" fmla="*/ 2147483647 w 249"/>
                <a:gd name="T67" fmla="*/ 2147483647 h 231"/>
                <a:gd name="T68" fmla="*/ 2147483647 w 249"/>
                <a:gd name="T69" fmla="*/ 2147483647 h 231"/>
                <a:gd name="T70" fmla="*/ 2147483647 w 249"/>
                <a:gd name="T71" fmla="*/ 2147483647 h 231"/>
                <a:gd name="T72" fmla="*/ 2147483647 w 249"/>
                <a:gd name="T73" fmla="*/ 2147483647 h 231"/>
                <a:gd name="T74" fmla="*/ 2147483647 w 249"/>
                <a:gd name="T75" fmla="*/ 2147483647 h 231"/>
                <a:gd name="T76" fmla="*/ 2147483647 w 249"/>
                <a:gd name="T77" fmla="*/ 2147483647 h 231"/>
                <a:gd name="T78" fmla="*/ 2147483647 w 249"/>
                <a:gd name="T79" fmla="*/ 2147483647 h 231"/>
                <a:gd name="T80" fmla="*/ 2147483647 w 249"/>
                <a:gd name="T81" fmla="*/ 2147483647 h 231"/>
                <a:gd name="T82" fmla="*/ 2147483647 w 249"/>
                <a:gd name="T83" fmla="*/ 2147483647 h 231"/>
                <a:gd name="T84" fmla="*/ 2147483647 w 249"/>
                <a:gd name="T85" fmla="*/ 2147483647 h 231"/>
                <a:gd name="T86" fmla="*/ 2147483647 w 249"/>
                <a:gd name="T87" fmla="*/ 2147483647 h 231"/>
                <a:gd name="T88" fmla="*/ 2147483647 w 249"/>
                <a:gd name="T89" fmla="*/ 2147483647 h 231"/>
                <a:gd name="T90" fmla="*/ 2147483647 w 249"/>
                <a:gd name="T91" fmla="*/ 2147483647 h 231"/>
                <a:gd name="T92" fmla="*/ 2147483647 w 249"/>
                <a:gd name="T93" fmla="*/ 2147483647 h 231"/>
                <a:gd name="T94" fmla="*/ 2147483647 w 249"/>
                <a:gd name="T95" fmla="*/ 2147483647 h 231"/>
                <a:gd name="T96" fmla="*/ 2147483647 w 249"/>
                <a:gd name="T97" fmla="*/ 2147483647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9"/>
                <a:gd name="T148" fmla="*/ 0 h 231"/>
                <a:gd name="T149" fmla="*/ 249 w 249"/>
                <a:gd name="T150" fmla="*/ 231 h 2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40" name="Freeform 444"/>
            <p:cNvSpPr>
              <a:spLocks/>
            </p:cNvSpPr>
            <p:nvPr/>
          </p:nvSpPr>
          <p:spPr bwMode="auto">
            <a:xfrm>
              <a:off x="2654300" y="5208588"/>
              <a:ext cx="403225" cy="1014412"/>
            </a:xfrm>
            <a:custGeom>
              <a:avLst/>
              <a:gdLst>
                <a:gd name="T0" fmla="*/ 2147483647 w 146"/>
                <a:gd name="T1" fmla="*/ 2147483647 h 367"/>
                <a:gd name="T2" fmla="*/ 2147483647 w 146"/>
                <a:gd name="T3" fmla="*/ 0 h 367"/>
                <a:gd name="T4" fmla="*/ 2147483647 w 146"/>
                <a:gd name="T5" fmla="*/ 2147483647 h 367"/>
                <a:gd name="T6" fmla="*/ 2147483647 w 146"/>
                <a:gd name="T7" fmla="*/ 2147483647 h 367"/>
                <a:gd name="T8" fmla="*/ 2147483647 w 146"/>
                <a:gd name="T9" fmla="*/ 2147483647 h 367"/>
                <a:gd name="T10" fmla="*/ 2147483647 w 146"/>
                <a:gd name="T11" fmla="*/ 2147483647 h 367"/>
                <a:gd name="T12" fmla="*/ 2147483647 w 146"/>
                <a:gd name="T13" fmla="*/ 2147483647 h 367"/>
                <a:gd name="T14" fmla="*/ 2147483647 w 146"/>
                <a:gd name="T15" fmla="*/ 2147483647 h 367"/>
                <a:gd name="T16" fmla="*/ 2147483647 w 146"/>
                <a:gd name="T17" fmla="*/ 2147483647 h 367"/>
                <a:gd name="T18" fmla="*/ 2147483647 w 146"/>
                <a:gd name="T19" fmla="*/ 2147483647 h 367"/>
                <a:gd name="T20" fmla="*/ 2147483647 w 146"/>
                <a:gd name="T21" fmla="*/ 2147483647 h 367"/>
                <a:gd name="T22" fmla="*/ 2147483647 w 146"/>
                <a:gd name="T23" fmla="*/ 2147483647 h 367"/>
                <a:gd name="T24" fmla="*/ 2147483647 w 146"/>
                <a:gd name="T25" fmla="*/ 2147483647 h 367"/>
                <a:gd name="T26" fmla="*/ 2147483647 w 146"/>
                <a:gd name="T27" fmla="*/ 2147483647 h 367"/>
                <a:gd name="T28" fmla="*/ 2147483647 w 146"/>
                <a:gd name="T29" fmla="*/ 2147483647 h 367"/>
                <a:gd name="T30" fmla="*/ 2147483647 w 146"/>
                <a:gd name="T31" fmla="*/ 2147483647 h 367"/>
                <a:gd name="T32" fmla="*/ 2147483647 w 146"/>
                <a:gd name="T33" fmla="*/ 2147483647 h 367"/>
                <a:gd name="T34" fmla="*/ 2147483647 w 146"/>
                <a:gd name="T35" fmla="*/ 2147483647 h 367"/>
                <a:gd name="T36" fmla="*/ 2147483647 w 146"/>
                <a:gd name="T37" fmla="*/ 2147483647 h 367"/>
                <a:gd name="T38" fmla="*/ 2147483647 w 146"/>
                <a:gd name="T39" fmla="*/ 2147483647 h 367"/>
                <a:gd name="T40" fmla="*/ 2147483647 w 146"/>
                <a:gd name="T41" fmla="*/ 2147483647 h 367"/>
                <a:gd name="T42" fmla="*/ 2147483647 w 146"/>
                <a:gd name="T43" fmla="*/ 2147483647 h 367"/>
                <a:gd name="T44" fmla="*/ 2147483647 w 146"/>
                <a:gd name="T45" fmla="*/ 2147483647 h 367"/>
                <a:gd name="T46" fmla="*/ 2147483647 w 146"/>
                <a:gd name="T47" fmla="*/ 2147483647 h 367"/>
                <a:gd name="T48" fmla="*/ 2147483647 w 146"/>
                <a:gd name="T49" fmla="*/ 2147483647 h 367"/>
                <a:gd name="T50" fmla="*/ 2147483647 w 146"/>
                <a:gd name="T51" fmla="*/ 2147483647 h 367"/>
                <a:gd name="T52" fmla="*/ 2147483647 w 146"/>
                <a:gd name="T53" fmla="*/ 2147483647 h 367"/>
                <a:gd name="T54" fmla="*/ 2147483647 w 146"/>
                <a:gd name="T55" fmla="*/ 2147483647 h 367"/>
                <a:gd name="T56" fmla="*/ 2147483647 w 146"/>
                <a:gd name="T57" fmla="*/ 2147483647 h 367"/>
                <a:gd name="T58" fmla="*/ 2147483647 w 146"/>
                <a:gd name="T59" fmla="*/ 2147483647 h 367"/>
                <a:gd name="T60" fmla="*/ 0 w 146"/>
                <a:gd name="T61" fmla="*/ 2147483647 h 367"/>
                <a:gd name="T62" fmla="*/ 2147483647 w 146"/>
                <a:gd name="T63" fmla="*/ 2147483647 h 367"/>
                <a:gd name="T64" fmla="*/ 2147483647 w 146"/>
                <a:gd name="T65" fmla="*/ 2147483647 h 367"/>
                <a:gd name="T66" fmla="*/ 2147483647 w 146"/>
                <a:gd name="T67" fmla="*/ 2147483647 h 367"/>
                <a:gd name="T68" fmla="*/ 2147483647 w 146"/>
                <a:gd name="T69" fmla="*/ 2147483647 h 367"/>
                <a:gd name="T70" fmla="*/ 2147483647 w 146"/>
                <a:gd name="T71" fmla="*/ 2147483647 h 367"/>
                <a:gd name="T72" fmla="*/ 2147483647 w 146"/>
                <a:gd name="T73" fmla="*/ 2147483647 h 3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367"/>
                <a:gd name="T113" fmla="*/ 146 w 146"/>
                <a:gd name="T114" fmla="*/ 367 h 3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367">
                  <a:moveTo>
                    <a:pt x="54" y="7"/>
                  </a:moveTo>
                  <a:lnTo>
                    <a:pt x="68" y="0"/>
                  </a:lnTo>
                  <a:lnTo>
                    <a:pt x="77" y="16"/>
                  </a:lnTo>
                  <a:lnTo>
                    <a:pt x="107" y="31"/>
                  </a:lnTo>
                  <a:lnTo>
                    <a:pt x="110" y="48"/>
                  </a:lnTo>
                  <a:lnTo>
                    <a:pt x="116" y="57"/>
                  </a:lnTo>
                  <a:lnTo>
                    <a:pt x="146" y="43"/>
                  </a:lnTo>
                  <a:lnTo>
                    <a:pt x="140" y="64"/>
                  </a:lnTo>
                  <a:lnTo>
                    <a:pt x="114" y="85"/>
                  </a:lnTo>
                  <a:lnTo>
                    <a:pt x="107" y="99"/>
                  </a:lnTo>
                  <a:lnTo>
                    <a:pt x="110" y="121"/>
                  </a:lnTo>
                  <a:lnTo>
                    <a:pt x="117" y="129"/>
                  </a:lnTo>
                  <a:lnTo>
                    <a:pt x="105" y="129"/>
                  </a:lnTo>
                  <a:lnTo>
                    <a:pt x="125" y="141"/>
                  </a:lnTo>
                  <a:lnTo>
                    <a:pt x="122" y="162"/>
                  </a:lnTo>
                  <a:lnTo>
                    <a:pt x="111" y="169"/>
                  </a:lnTo>
                  <a:lnTo>
                    <a:pt x="84" y="178"/>
                  </a:lnTo>
                  <a:lnTo>
                    <a:pt x="69" y="202"/>
                  </a:lnTo>
                  <a:lnTo>
                    <a:pt x="56" y="207"/>
                  </a:lnTo>
                  <a:lnTo>
                    <a:pt x="62" y="216"/>
                  </a:lnTo>
                  <a:lnTo>
                    <a:pt x="53" y="238"/>
                  </a:lnTo>
                  <a:lnTo>
                    <a:pt x="33" y="261"/>
                  </a:lnTo>
                  <a:lnTo>
                    <a:pt x="35" y="274"/>
                  </a:lnTo>
                  <a:lnTo>
                    <a:pt x="42" y="282"/>
                  </a:lnTo>
                  <a:lnTo>
                    <a:pt x="38" y="300"/>
                  </a:lnTo>
                  <a:lnTo>
                    <a:pt x="26" y="318"/>
                  </a:lnTo>
                  <a:lnTo>
                    <a:pt x="14" y="336"/>
                  </a:lnTo>
                  <a:lnTo>
                    <a:pt x="29" y="367"/>
                  </a:lnTo>
                  <a:lnTo>
                    <a:pt x="7" y="345"/>
                  </a:lnTo>
                  <a:lnTo>
                    <a:pt x="1" y="338"/>
                  </a:lnTo>
                  <a:lnTo>
                    <a:pt x="0" y="306"/>
                  </a:lnTo>
                  <a:lnTo>
                    <a:pt x="24" y="154"/>
                  </a:lnTo>
                  <a:lnTo>
                    <a:pt x="12" y="224"/>
                  </a:lnTo>
                  <a:lnTo>
                    <a:pt x="35" y="87"/>
                  </a:lnTo>
                  <a:lnTo>
                    <a:pt x="47" y="52"/>
                  </a:lnTo>
                  <a:lnTo>
                    <a:pt x="57" y="33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004080"/>
            </a:solidFill>
            <a:ln w="9525" cap="flat" cmpd="sng">
              <a:solidFill>
                <a:srgbClr val="004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41" name="Freeform 445"/>
            <p:cNvSpPr>
              <a:spLocks/>
            </p:cNvSpPr>
            <p:nvPr/>
          </p:nvSpPr>
          <p:spPr bwMode="auto">
            <a:xfrm>
              <a:off x="2776538" y="4244975"/>
              <a:ext cx="36512" cy="19050"/>
            </a:xfrm>
            <a:custGeom>
              <a:avLst/>
              <a:gdLst>
                <a:gd name="T0" fmla="*/ 2147483647 w 23"/>
                <a:gd name="T1" fmla="*/ 0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0 w 23"/>
                <a:gd name="T7" fmla="*/ 2147483647 h 18"/>
                <a:gd name="T8" fmla="*/ 2147483647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rgbClr val="004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42" name="Freeform 448"/>
            <p:cNvSpPr>
              <a:spLocks/>
            </p:cNvSpPr>
            <p:nvPr/>
          </p:nvSpPr>
          <p:spPr bwMode="auto">
            <a:xfrm>
              <a:off x="7019925" y="4484688"/>
              <a:ext cx="115888" cy="133350"/>
            </a:xfrm>
            <a:custGeom>
              <a:avLst/>
              <a:gdLst>
                <a:gd name="T0" fmla="*/ 0 w 675"/>
                <a:gd name="T1" fmla="*/ 2147483647 h 773"/>
                <a:gd name="T2" fmla="*/ 2147483647 w 675"/>
                <a:gd name="T3" fmla="*/ 2147483647 h 773"/>
                <a:gd name="T4" fmla="*/ 2147483647 w 675"/>
                <a:gd name="T5" fmla="*/ 2147483647 h 773"/>
                <a:gd name="T6" fmla="*/ 2147483647 w 675"/>
                <a:gd name="T7" fmla="*/ 2147483647 h 773"/>
                <a:gd name="T8" fmla="*/ 2147483647 w 675"/>
                <a:gd name="T9" fmla="*/ 2147483647 h 773"/>
                <a:gd name="T10" fmla="*/ 2147483647 w 675"/>
                <a:gd name="T11" fmla="*/ 2147483647 h 773"/>
                <a:gd name="T12" fmla="*/ 2147483647 w 675"/>
                <a:gd name="T13" fmla="*/ 2147483647 h 773"/>
                <a:gd name="T14" fmla="*/ 2147483647 w 675"/>
                <a:gd name="T15" fmla="*/ 2147483647 h 773"/>
                <a:gd name="T16" fmla="*/ 2147483647 w 675"/>
                <a:gd name="T17" fmla="*/ 2147483647 h 773"/>
                <a:gd name="T18" fmla="*/ 2147483647 w 675"/>
                <a:gd name="T19" fmla="*/ 2147483647 h 773"/>
                <a:gd name="T20" fmla="*/ 2147483647 w 675"/>
                <a:gd name="T21" fmla="*/ 2147483647 h 773"/>
                <a:gd name="T22" fmla="*/ 2147483647 w 675"/>
                <a:gd name="T23" fmla="*/ 2147483647 h 773"/>
                <a:gd name="T24" fmla="*/ 2147483647 w 675"/>
                <a:gd name="T25" fmla="*/ 2147483647 h 773"/>
                <a:gd name="T26" fmla="*/ 2147483647 w 675"/>
                <a:gd name="T27" fmla="*/ 0 h 773"/>
                <a:gd name="T28" fmla="*/ 0 w 675"/>
                <a:gd name="T29" fmla="*/ 2147483647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5"/>
                <a:gd name="T46" fmla="*/ 0 h 773"/>
                <a:gd name="T47" fmla="*/ 675 w 675"/>
                <a:gd name="T48" fmla="*/ 773 h 7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4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43" name="Freeform 450"/>
            <p:cNvSpPr>
              <a:spLocks/>
            </p:cNvSpPr>
            <p:nvPr/>
          </p:nvSpPr>
          <p:spPr bwMode="auto">
            <a:xfrm>
              <a:off x="3819525" y="2471738"/>
              <a:ext cx="131763" cy="50800"/>
            </a:xfrm>
            <a:custGeom>
              <a:avLst/>
              <a:gdLst>
                <a:gd name="T0" fmla="*/ 2147483647 w 114"/>
                <a:gd name="T1" fmla="*/ 0 h 54"/>
                <a:gd name="T2" fmla="*/ 2147483647 w 114"/>
                <a:gd name="T3" fmla="*/ 2147483647 h 54"/>
                <a:gd name="T4" fmla="*/ 2147483647 w 114"/>
                <a:gd name="T5" fmla="*/ 2147483647 h 54"/>
                <a:gd name="T6" fmla="*/ 2147483647 w 114"/>
                <a:gd name="T7" fmla="*/ 0 h 54"/>
                <a:gd name="T8" fmla="*/ 2147483647 w 114"/>
                <a:gd name="T9" fmla="*/ 2147483647 h 54"/>
                <a:gd name="T10" fmla="*/ 2147483647 w 114"/>
                <a:gd name="T11" fmla="*/ 2147483647 h 54"/>
                <a:gd name="T12" fmla="*/ 2147483647 w 114"/>
                <a:gd name="T13" fmla="*/ 2147483647 h 54"/>
                <a:gd name="T14" fmla="*/ 2147483647 w 114"/>
                <a:gd name="T15" fmla="*/ 2147483647 h 54"/>
                <a:gd name="T16" fmla="*/ 2147483647 w 114"/>
                <a:gd name="T17" fmla="*/ 2147483647 h 54"/>
                <a:gd name="T18" fmla="*/ 2147483647 w 114"/>
                <a:gd name="T19" fmla="*/ 2147483647 h 54"/>
                <a:gd name="T20" fmla="*/ 2147483647 w 114"/>
                <a:gd name="T21" fmla="*/ 2147483647 h 54"/>
                <a:gd name="T22" fmla="*/ 0 w 114"/>
                <a:gd name="T23" fmla="*/ 2147483647 h 54"/>
                <a:gd name="T24" fmla="*/ 2147483647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54"/>
                <a:gd name="T41" fmla="*/ 114 w 114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408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44" name="Freeform 451"/>
            <p:cNvSpPr>
              <a:spLocks/>
            </p:cNvSpPr>
            <p:nvPr/>
          </p:nvSpPr>
          <p:spPr bwMode="auto">
            <a:xfrm>
              <a:off x="7815263" y="4605338"/>
              <a:ext cx="215900" cy="185737"/>
            </a:xfrm>
            <a:custGeom>
              <a:avLst/>
              <a:gdLst>
                <a:gd name="T0" fmla="*/ 2147483647 w 575"/>
                <a:gd name="T1" fmla="*/ 2147483647 h 488"/>
                <a:gd name="T2" fmla="*/ 2147483647 w 575"/>
                <a:gd name="T3" fmla="*/ 2147483647 h 488"/>
                <a:gd name="T4" fmla="*/ 2147483647 w 575"/>
                <a:gd name="T5" fmla="*/ 2147483647 h 488"/>
                <a:gd name="T6" fmla="*/ 2147483647 w 575"/>
                <a:gd name="T7" fmla="*/ 2147483647 h 488"/>
                <a:gd name="T8" fmla="*/ 2147483647 w 575"/>
                <a:gd name="T9" fmla="*/ 0 h 488"/>
                <a:gd name="T10" fmla="*/ 2147483647 w 575"/>
                <a:gd name="T11" fmla="*/ 2147483647 h 488"/>
                <a:gd name="T12" fmla="*/ 0 w 575"/>
                <a:gd name="T13" fmla="*/ 2147483647 h 488"/>
                <a:gd name="T14" fmla="*/ 2147483647 w 575"/>
                <a:gd name="T15" fmla="*/ 2147483647 h 488"/>
                <a:gd name="T16" fmla="*/ 2147483647 w 575"/>
                <a:gd name="T17" fmla="*/ 2147483647 h 488"/>
                <a:gd name="T18" fmla="*/ 2147483647 w 575"/>
                <a:gd name="T19" fmla="*/ 2147483647 h 488"/>
                <a:gd name="T20" fmla="*/ 2147483647 w 575"/>
                <a:gd name="T21" fmla="*/ 2147483647 h 488"/>
                <a:gd name="T22" fmla="*/ 2147483647 w 575"/>
                <a:gd name="T23" fmla="*/ 2147483647 h 488"/>
                <a:gd name="T24" fmla="*/ 2147483647 w 575"/>
                <a:gd name="T25" fmla="*/ 2147483647 h 488"/>
                <a:gd name="T26" fmla="*/ 2147483647 w 575"/>
                <a:gd name="T27" fmla="*/ 2147483647 h 488"/>
                <a:gd name="T28" fmla="*/ 2147483647 w 575"/>
                <a:gd name="T29" fmla="*/ 2147483647 h 488"/>
                <a:gd name="T30" fmla="*/ 2147483647 w 575"/>
                <a:gd name="T31" fmla="*/ 2147483647 h 488"/>
                <a:gd name="T32" fmla="*/ 2147483647 w 575"/>
                <a:gd name="T33" fmla="*/ 2147483647 h 488"/>
                <a:gd name="T34" fmla="*/ 2147483647 w 575"/>
                <a:gd name="T35" fmla="*/ 2147483647 h 488"/>
                <a:gd name="T36" fmla="*/ 2147483647 w 575"/>
                <a:gd name="T37" fmla="*/ 2147483647 h 488"/>
                <a:gd name="T38" fmla="*/ 2147483647 w 575"/>
                <a:gd name="T39" fmla="*/ 2147483647 h 488"/>
                <a:gd name="T40" fmla="*/ 2147483647 w 575"/>
                <a:gd name="T41" fmla="*/ 2147483647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5"/>
                <a:gd name="T64" fmla="*/ 0 h 488"/>
                <a:gd name="T65" fmla="*/ 575 w 575"/>
                <a:gd name="T66" fmla="*/ 488 h 4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4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45" name="Freeform 452"/>
            <p:cNvSpPr>
              <a:spLocks/>
            </p:cNvSpPr>
            <p:nvPr/>
          </p:nvSpPr>
          <p:spPr bwMode="auto">
            <a:xfrm>
              <a:off x="8031163" y="4649788"/>
              <a:ext cx="174625" cy="169862"/>
            </a:xfrm>
            <a:custGeom>
              <a:avLst/>
              <a:gdLst>
                <a:gd name="T0" fmla="*/ 2147483647 w 460"/>
                <a:gd name="T1" fmla="*/ 2147483647 h 443"/>
                <a:gd name="T2" fmla="*/ 2147483647 w 460"/>
                <a:gd name="T3" fmla="*/ 2147483647 h 443"/>
                <a:gd name="T4" fmla="*/ 2147483647 w 460"/>
                <a:gd name="T5" fmla="*/ 2147483647 h 443"/>
                <a:gd name="T6" fmla="*/ 2147483647 w 460"/>
                <a:gd name="T7" fmla="*/ 2147483647 h 443"/>
                <a:gd name="T8" fmla="*/ 2147483647 w 460"/>
                <a:gd name="T9" fmla="*/ 2147483647 h 443"/>
                <a:gd name="T10" fmla="*/ 2147483647 w 460"/>
                <a:gd name="T11" fmla="*/ 2147483647 h 443"/>
                <a:gd name="T12" fmla="*/ 0 w 460"/>
                <a:gd name="T13" fmla="*/ 0 h 443"/>
                <a:gd name="T14" fmla="*/ 0 w 460"/>
                <a:gd name="T15" fmla="*/ 2147483647 h 443"/>
                <a:gd name="T16" fmla="*/ 2147483647 w 460"/>
                <a:gd name="T17" fmla="*/ 2147483647 h 443"/>
                <a:gd name="T18" fmla="*/ 2147483647 w 460"/>
                <a:gd name="T19" fmla="*/ 2147483647 h 443"/>
                <a:gd name="T20" fmla="*/ 2147483647 w 460"/>
                <a:gd name="T21" fmla="*/ 2147483647 h 443"/>
                <a:gd name="T22" fmla="*/ 2147483647 w 460"/>
                <a:gd name="T23" fmla="*/ 2147483647 h 443"/>
                <a:gd name="T24" fmla="*/ 2147483647 w 460"/>
                <a:gd name="T25" fmla="*/ 2147483647 h 443"/>
                <a:gd name="T26" fmla="*/ 2147483647 w 460"/>
                <a:gd name="T27" fmla="*/ 2147483647 h 443"/>
                <a:gd name="T28" fmla="*/ 2147483647 w 460"/>
                <a:gd name="T29" fmla="*/ 2147483647 h 443"/>
                <a:gd name="T30" fmla="*/ 2147483647 w 460"/>
                <a:gd name="T31" fmla="*/ 2147483647 h 443"/>
                <a:gd name="T32" fmla="*/ 2147483647 w 460"/>
                <a:gd name="T33" fmla="*/ 2147483647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0"/>
                <a:gd name="T52" fmla="*/ 0 h 443"/>
                <a:gd name="T53" fmla="*/ 460 w 460"/>
                <a:gd name="T54" fmla="*/ 443 h 4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4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3" name="Group 453"/>
            <p:cNvGrpSpPr>
              <a:grpSpLocks/>
            </p:cNvGrpSpPr>
            <p:nvPr/>
          </p:nvGrpSpPr>
          <p:grpSpPr bwMode="auto">
            <a:xfrm>
              <a:off x="4292600" y="2860675"/>
              <a:ext cx="250825" cy="368300"/>
              <a:chOff x="2201" y="1250"/>
              <a:chExt cx="133" cy="193"/>
            </a:xfrm>
            <a:solidFill>
              <a:schemeClr val="bg1"/>
            </a:solidFill>
          </p:grpSpPr>
          <p:sp>
            <p:nvSpPr>
              <p:cNvPr id="211" name="Freeform 454"/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/>
                <a:ahLst/>
                <a:cxnLst>
                  <a:cxn ang="0">
                    <a:pos x="6" y="35"/>
                  </a:cxn>
                  <a:cxn ang="0">
                    <a:pos x="4" y="33"/>
                  </a:cxn>
                  <a:cxn ang="0">
                    <a:pos x="10" y="29"/>
                  </a:cxn>
                  <a:cxn ang="0">
                    <a:pos x="9" y="25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4" y="16"/>
                  </a:cxn>
                  <a:cxn ang="0">
                    <a:pos x="1" y="18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1" y="4"/>
                  </a:cxn>
                  <a:cxn ang="0">
                    <a:pos x="5" y="0"/>
                  </a:cxn>
                  <a:cxn ang="0">
                    <a:pos x="8" y="1"/>
                  </a:cxn>
                  <a:cxn ang="0">
                    <a:pos x="7" y="6"/>
                  </a:cxn>
                  <a:cxn ang="0">
                    <a:pos x="13" y="6"/>
                  </a:cxn>
                  <a:cxn ang="0">
                    <a:pos x="11" y="11"/>
                  </a:cxn>
                  <a:cxn ang="0">
                    <a:pos x="9" y="15"/>
                  </a:cxn>
                  <a:cxn ang="0">
                    <a:pos x="13" y="17"/>
                  </a:cxn>
                  <a:cxn ang="0">
                    <a:pos x="17" y="24"/>
                  </a:cxn>
                  <a:cxn ang="0">
                    <a:pos x="19" y="29"/>
                  </a:cxn>
                  <a:cxn ang="0">
                    <a:pos x="19" y="32"/>
                  </a:cxn>
                  <a:cxn ang="0">
                    <a:pos x="23" y="32"/>
                  </a:cxn>
                  <a:cxn ang="0">
                    <a:pos x="22" y="39"/>
                  </a:cxn>
                  <a:cxn ang="0">
                    <a:pos x="24" y="40"/>
                  </a:cxn>
                  <a:cxn ang="0">
                    <a:pos x="17" y="43"/>
                  </a:cxn>
                  <a:cxn ang="0">
                    <a:pos x="11" y="44"/>
                  </a:cxn>
                  <a:cxn ang="0">
                    <a:pos x="8" y="45"/>
                  </a:cxn>
                  <a:cxn ang="0">
                    <a:pos x="4" y="45"/>
                  </a:cxn>
                  <a:cxn ang="0">
                    <a:pos x="1" y="46"/>
                  </a:cxn>
                  <a:cxn ang="0">
                    <a:pos x="5" y="42"/>
                  </a:cxn>
                  <a:cxn ang="0">
                    <a:pos x="6" y="38"/>
                  </a:cxn>
                  <a:cxn ang="0">
                    <a:pos x="3" y="37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004080"/>
              </a:solidFill>
              <a:ln w="9525">
                <a:solidFill>
                  <a:srgbClr val="004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" name="Freeform 455"/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/>
                <a:ahLst/>
                <a:cxnLst>
                  <a:cxn ang="0">
                    <a:pos x="24" y="22"/>
                  </a:cxn>
                  <a:cxn ang="0">
                    <a:pos x="0" y="18"/>
                  </a:cxn>
                  <a:cxn ang="0">
                    <a:pos x="13" y="0"/>
                  </a:cxn>
                  <a:cxn ang="0">
                    <a:pos x="27" y="3"/>
                  </a:cxn>
                  <a:cxn ang="0">
                    <a:pos x="34" y="15"/>
                  </a:cxn>
                  <a:cxn ang="0">
                    <a:pos x="24" y="22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004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v-SE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547" name="Freeform 457"/>
            <p:cNvSpPr>
              <a:spLocks/>
            </p:cNvSpPr>
            <p:nvPr/>
          </p:nvSpPr>
          <p:spPr bwMode="auto">
            <a:xfrm>
              <a:off x="4832350" y="3338513"/>
              <a:ext cx="68263" cy="47625"/>
            </a:xfrm>
            <a:custGeom>
              <a:avLst/>
              <a:gdLst>
                <a:gd name="T0" fmla="*/ 2147483647 w 44"/>
                <a:gd name="T1" fmla="*/ 2147483647 h 34"/>
                <a:gd name="T2" fmla="*/ 2147483647 w 44"/>
                <a:gd name="T3" fmla="*/ 2147483647 h 34"/>
                <a:gd name="T4" fmla="*/ 2147483647 w 44"/>
                <a:gd name="T5" fmla="*/ 2147483647 h 34"/>
                <a:gd name="T6" fmla="*/ 2147483647 w 44"/>
                <a:gd name="T7" fmla="*/ 2147483647 h 34"/>
                <a:gd name="T8" fmla="*/ 2147483647 w 44"/>
                <a:gd name="T9" fmla="*/ 2147483647 h 34"/>
                <a:gd name="T10" fmla="*/ 2147483647 w 44"/>
                <a:gd name="T11" fmla="*/ 2147483647 h 34"/>
                <a:gd name="T12" fmla="*/ 2147483647 w 44"/>
                <a:gd name="T13" fmla="*/ 2147483647 h 34"/>
                <a:gd name="T14" fmla="*/ 2147483647 w 44"/>
                <a:gd name="T15" fmla="*/ 2147483647 h 34"/>
                <a:gd name="T16" fmla="*/ 2147483647 w 44"/>
                <a:gd name="T17" fmla="*/ 2147483647 h 34"/>
                <a:gd name="T18" fmla="*/ 2147483647 w 44"/>
                <a:gd name="T19" fmla="*/ 2147483647 h 34"/>
                <a:gd name="T20" fmla="*/ 2147483647 w 44"/>
                <a:gd name="T21" fmla="*/ 2147483647 h 34"/>
                <a:gd name="T22" fmla="*/ 2147483647 w 44"/>
                <a:gd name="T23" fmla="*/ 2147483647 h 34"/>
                <a:gd name="T24" fmla="*/ 2147483647 w 44"/>
                <a:gd name="T25" fmla="*/ 2147483647 h 34"/>
                <a:gd name="T26" fmla="*/ 2147483647 w 44"/>
                <a:gd name="T27" fmla="*/ 2147483647 h 34"/>
                <a:gd name="T28" fmla="*/ 2147483647 w 44"/>
                <a:gd name="T29" fmla="*/ 2147483647 h 34"/>
                <a:gd name="T30" fmla="*/ 2147483647 w 44"/>
                <a:gd name="T31" fmla="*/ 2147483647 h 34"/>
                <a:gd name="T32" fmla="*/ 2147483647 w 44"/>
                <a:gd name="T33" fmla="*/ 2147483647 h 34"/>
                <a:gd name="T34" fmla="*/ 2147483647 w 44"/>
                <a:gd name="T35" fmla="*/ 2147483647 h 34"/>
                <a:gd name="T36" fmla="*/ 2147483647 w 44"/>
                <a:gd name="T37" fmla="*/ 2147483647 h 34"/>
                <a:gd name="T38" fmla="*/ 2147483647 w 44"/>
                <a:gd name="T39" fmla="*/ 2147483647 h 34"/>
                <a:gd name="T40" fmla="*/ 2147483647 w 44"/>
                <a:gd name="T41" fmla="*/ 2147483647 h 34"/>
                <a:gd name="T42" fmla="*/ 2147483647 w 44"/>
                <a:gd name="T43" fmla="*/ 2147483647 h 34"/>
                <a:gd name="T44" fmla="*/ 2147483647 w 44"/>
                <a:gd name="T45" fmla="*/ 2147483647 h 34"/>
                <a:gd name="T46" fmla="*/ 2147483647 w 44"/>
                <a:gd name="T47" fmla="*/ 2147483647 h 34"/>
                <a:gd name="T48" fmla="*/ 2147483647 w 44"/>
                <a:gd name="T49" fmla="*/ 2147483647 h 34"/>
                <a:gd name="T50" fmla="*/ 2147483647 w 44"/>
                <a:gd name="T51" fmla="*/ 2147483647 h 34"/>
                <a:gd name="T52" fmla="*/ 2147483647 w 44"/>
                <a:gd name="T53" fmla="*/ 2147483647 h 34"/>
                <a:gd name="T54" fmla="*/ 2147483647 w 44"/>
                <a:gd name="T55" fmla="*/ 2147483647 h 34"/>
                <a:gd name="T56" fmla="*/ 2147483647 w 44"/>
                <a:gd name="T57" fmla="*/ 0 h 34"/>
                <a:gd name="T58" fmla="*/ 2147483647 w 44"/>
                <a:gd name="T59" fmla="*/ 2147483647 h 34"/>
                <a:gd name="T60" fmla="*/ 2147483647 w 44"/>
                <a:gd name="T61" fmla="*/ 2147483647 h 34"/>
                <a:gd name="T62" fmla="*/ 2147483647 w 44"/>
                <a:gd name="T63" fmla="*/ 2147483647 h 34"/>
                <a:gd name="T64" fmla="*/ 2147483647 w 44"/>
                <a:gd name="T65" fmla="*/ 2147483647 h 34"/>
                <a:gd name="T66" fmla="*/ 2147483647 w 44"/>
                <a:gd name="T67" fmla="*/ 2147483647 h 34"/>
                <a:gd name="T68" fmla="*/ 2147483647 w 44"/>
                <a:gd name="T69" fmla="*/ 2147483647 h 34"/>
                <a:gd name="T70" fmla="*/ 2147483647 w 44"/>
                <a:gd name="T71" fmla="*/ 2147483647 h 34"/>
                <a:gd name="T72" fmla="*/ 2147483647 w 44"/>
                <a:gd name="T73" fmla="*/ 2147483647 h 34"/>
                <a:gd name="T74" fmla="*/ 2147483647 w 44"/>
                <a:gd name="T75" fmla="*/ 2147483647 h 34"/>
                <a:gd name="T76" fmla="*/ 2147483647 w 44"/>
                <a:gd name="T77" fmla="*/ 2147483647 h 34"/>
                <a:gd name="T78" fmla="*/ 2147483647 w 44"/>
                <a:gd name="T79" fmla="*/ 2147483647 h 34"/>
                <a:gd name="T80" fmla="*/ 2147483647 w 44"/>
                <a:gd name="T81" fmla="*/ 2147483647 h 34"/>
                <a:gd name="T82" fmla="*/ 2147483647 w 44"/>
                <a:gd name="T83" fmla="*/ 2147483647 h 34"/>
                <a:gd name="T84" fmla="*/ 2147483647 w 44"/>
                <a:gd name="T85" fmla="*/ 2147483647 h 34"/>
                <a:gd name="T86" fmla="*/ 2147483647 w 44"/>
                <a:gd name="T87" fmla="*/ 2147483647 h 34"/>
                <a:gd name="T88" fmla="*/ 2147483647 w 44"/>
                <a:gd name="T89" fmla="*/ 2147483647 h 34"/>
                <a:gd name="T90" fmla="*/ 2147483647 w 44"/>
                <a:gd name="T91" fmla="*/ 2147483647 h 34"/>
                <a:gd name="T92" fmla="*/ 2147483647 w 44"/>
                <a:gd name="T93" fmla="*/ 2147483647 h 34"/>
                <a:gd name="T94" fmla="*/ 2147483647 w 44"/>
                <a:gd name="T95" fmla="*/ 2147483647 h 34"/>
                <a:gd name="T96" fmla="*/ 2147483647 w 44"/>
                <a:gd name="T97" fmla="*/ 2147483647 h 34"/>
                <a:gd name="T98" fmla="*/ 0 w 44"/>
                <a:gd name="T99" fmla="*/ 2147483647 h 34"/>
                <a:gd name="T100" fmla="*/ 2147483647 w 44"/>
                <a:gd name="T101" fmla="*/ 2147483647 h 34"/>
                <a:gd name="T102" fmla="*/ 2147483647 w 44"/>
                <a:gd name="T103" fmla="*/ 2147483647 h 34"/>
                <a:gd name="T104" fmla="*/ 2147483647 w 44"/>
                <a:gd name="T105" fmla="*/ 2147483647 h 34"/>
                <a:gd name="T106" fmla="*/ 2147483647 w 44"/>
                <a:gd name="T107" fmla="*/ 2147483647 h 34"/>
                <a:gd name="T108" fmla="*/ 2147483647 w 44"/>
                <a:gd name="T109" fmla="*/ 2147483647 h 34"/>
                <a:gd name="T110" fmla="*/ 2147483647 w 44"/>
                <a:gd name="T111" fmla="*/ 2147483647 h 34"/>
                <a:gd name="T112" fmla="*/ 2147483647 w 44"/>
                <a:gd name="T113" fmla="*/ 2147483647 h 34"/>
                <a:gd name="T114" fmla="*/ 2147483647 w 44"/>
                <a:gd name="T115" fmla="*/ 2147483647 h 34"/>
                <a:gd name="T116" fmla="*/ 2147483647 w 44"/>
                <a:gd name="T117" fmla="*/ 2147483647 h 34"/>
                <a:gd name="T118" fmla="*/ 2147483647 w 44"/>
                <a:gd name="T119" fmla="*/ 2147483647 h 34"/>
                <a:gd name="T120" fmla="*/ 2147483647 w 44"/>
                <a:gd name="T121" fmla="*/ 2147483647 h 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"/>
                <a:gd name="T184" fmla="*/ 0 h 34"/>
                <a:gd name="T185" fmla="*/ 44 w 44"/>
                <a:gd name="T186" fmla="*/ 34 h 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" h="34">
                  <a:moveTo>
                    <a:pt x="3" y="33"/>
                  </a:moveTo>
                  <a:lnTo>
                    <a:pt x="6" y="33"/>
                  </a:lnTo>
                  <a:lnTo>
                    <a:pt x="9" y="32"/>
                  </a:lnTo>
                  <a:lnTo>
                    <a:pt x="13" y="33"/>
                  </a:lnTo>
                  <a:lnTo>
                    <a:pt x="17" y="28"/>
                  </a:lnTo>
                  <a:lnTo>
                    <a:pt x="20" y="34"/>
                  </a:lnTo>
                  <a:lnTo>
                    <a:pt x="21" y="32"/>
                  </a:lnTo>
                  <a:lnTo>
                    <a:pt x="25" y="34"/>
                  </a:lnTo>
                  <a:lnTo>
                    <a:pt x="27" y="33"/>
                  </a:lnTo>
                  <a:lnTo>
                    <a:pt x="26" y="30"/>
                  </a:lnTo>
                  <a:lnTo>
                    <a:pt x="28" y="29"/>
                  </a:lnTo>
                  <a:lnTo>
                    <a:pt x="26" y="28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39" y="10"/>
                  </a:lnTo>
                  <a:lnTo>
                    <a:pt x="41" y="9"/>
                  </a:lnTo>
                  <a:lnTo>
                    <a:pt x="44" y="11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2" y="11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3" y="32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4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48" name="Freeform 458"/>
            <p:cNvSpPr>
              <a:spLocks/>
            </p:cNvSpPr>
            <p:nvPr/>
          </p:nvSpPr>
          <p:spPr bwMode="auto">
            <a:xfrm>
              <a:off x="5275263" y="3709988"/>
              <a:ext cx="73025" cy="44450"/>
            </a:xfrm>
            <a:custGeom>
              <a:avLst/>
              <a:gdLst>
                <a:gd name="T0" fmla="*/ 0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0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0 w 46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28"/>
                <a:gd name="T47" fmla="*/ 46 w 46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4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49" name="Freeform 507"/>
            <p:cNvSpPr>
              <a:spLocks/>
            </p:cNvSpPr>
            <p:nvPr/>
          </p:nvSpPr>
          <p:spPr bwMode="auto">
            <a:xfrm>
              <a:off x="6342063" y="3095625"/>
              <a:ext cx="1508125" cy="1047750"/>
            </a:xfrm>
            <a:custGeom>
              <a:avLst/>
              <a:gdLst>
                <a:gd name="T0" fmla="*/ 2147483647 w 950"/>
                <a:gd name="T1" fmla="*/ 2147483647 h 660"/>
                <a:gd name="T2" fmla="*/ 2147483647 w 950"/>
                <a:gd name="T3" fmla="*/ 2147483647 h 660"/>
                <a:gd name="T4" fmla="*/ 2147483647 w 950"/>
                <a:gd name="T5" fmla="*/ 2147483647 h 660"/>
                <a:gd name="T6" fmla="*/ 2147483647 w 950"/>
                <a:gd name="T7" fmla="*/ 2147483647 h 660"/>
                <a:gd name="T8" fmla="*/ 2147483647 w 950"/>
                <a:gd name="T9" fmla="*/ 2147483647 h 660"/>
                <a:gd name="T10" fmla="*/ 2147483647 w 950"/>
                <a:gd name="T11" fmla="*/ 2147483647 h 660"/>
                <a:gd name="T12" fmla="*/ 2147483647 w 950"/>
                <a:gd name="T13" fmla="*/ 2147483647 h 660"/>
                <a:gd name="T14" fmla="*/ 2147483647 w 950"/>
                <a:gd name="T15" fmla="*/ 2147483647 h 660"/>
                <a:gd name="T16" fmla="*/ 2147483647 w 950"/>
                <a:gd name="T17" fmla="*/ 2147483647 h 660"/>
                <a:gd name="T18" fmla="*/ 2147483647 w 950"/>
                <a:gd name="T19" fmla="*/ 2147483647 h 660"/>
                <a:gd name="T20" fmla="*/ 2147483647 w 950"/>
                <a:gd name="T21" fmla="*/ 2147483647 h 660"/>
                <a:gd name="T22" fmla="*/ 2147483647 w 950"/>
                <a:gd name="T23" fmla="*/ 2147483647 h 660"/>
                <a:gd name="T24" fmla="*/ 2147483647 w 950"/>
                <a:gd name="T25" fmla="*/ 2147483647 h 660"/>
                <a:gd name="T26" fmla="*/ 2147483647 w 950"/>
                <a:gd name="T27" fmla="*/ 2147483647 h 660"/>
                <a:gd name="T28" fmla="*/ 2147483647 w 950"/>
                <a:gd name="T29" fmla="*/ 2147483647 h 660"/>
                <a:gd name="T30" fmla="*/ 2147483647 w 950"/>
                <a:gd name="T31" fmla="*/ 2147483647 h 660"/>
                <a:gd name="T32" fmla="*/ 2147483647 w 950"/>
                <a:gd name="T33" fmla="*/ 2147483647 h 660"/>
                <a:gd name="T34" fmla="*/ 2147483647 w 950"/>
                <a:gd name="T35" fmla="*/ 2147483647 h 660"/>
                <a:gd name="T36" fmla="*/ 2147483647 w 950"/>
                <a:gd name="T37" fmla="*/ 2147483647 h 660"/>
                <a:gd name="T38" fmla="*/ 2147483647 w 950"/>
                <a:gd name="T39" fmla="*/ 2147483647 h 660"/>
                <a:gd name="T40" fmla="*/ 2147483647 w 950"/>
                <a:gd name="T41" fmla="*/ 2147483647 h 660"/>
                <a:gd name="T42" fmla="*/ 2147483647 w 950"/>
                <a:gd name="T43" fmla="*/ 2147483647 h 660"/>
                <a:gd name="T44" fmla="*/ 2147483647 w 950"/>
                <a:gd name="T45" fmla="*/ 2147483647 h 660"/>
                <a:gd name="T46" fmla="*/ 2147483647 w 950"/>
                <a:gd name="T47" fmla="*/ 2147483647 h 660"/>
                <a:gd name="T48" fmla="*/ 2147483647 w 950"/>
                <a:gd name="T49" fmla="*/ 2147483647 h 660"/>
                <a:gd name="T50" fmla="*/ 2147483647 w 950"/>
                <a:gd name="T51" fmla="*/ 2147483647 h 660"/>
                <a:gd name="T52" fmla="*/ 2147483647 w 950"/>
                <a:gd name="T53" fmla="*/ 2147483647 h 660"/>
                <a:gd name="T54" fmla="*/ 2147483647 w 950"/>
                <a:gd name="T55" fmla="*/ 2147483647 h 660"/>
                <a:gd name="T56" fmla="*/ 2147483647 w 950"/>
                <a:gd name="T57" fmla="*/ 2147483647 h 660"/>
                <a:gd name="T58" fmla="*/ 2147483647 w 950"/>
                <a:gd name="T59" fmla="*/ 2147483647 h 660"/>
                <a:gd name="T60" fmla="*/ 2147483647 w 950"/>
                <a:gd name="T61" fmla="*/ 2147483647 h 660"/>
                <a:gd name="T62" fmla="*/ 2147483647 w 950"/>
                <a:gd name="T63" fmla="*/ 2147483647 h 660"/>
                <a:gd name="T64" fmla="*/ 2147483647 w 950"/>
                <a:gd name="T65" fmla="*/ 2147483647 h 660"/>
                <a:gd name="T66" fmla="*/ 2147483647 w 950"/>
                <a:gd name="T67" fmla="*/ 2147483647 h 660"/>
                <a:gd name="T68" fmla="*/ 2147483647 w 950"/>
                <a:gd name="T69" fmla="*/ 2147483647 h 660"/>
                <a:gd name="T70" fmla="*/ 2147483647 w 950"/>
                <a:gd name="T71" fmla="*/ 2147483647 h 660"/>
                <a:gd name="T72" fmla="*/ 2147483647 w 950"/>
                <a:gd name="T73" fmla="*/ 2147483647 h 660"/>
                <a:gd name="T74" fmla="*/ 2147483647 w 950"/>
                <a:gd name="T75" fmla="*/ 2147483647 h 660"/>
                <a:gd name="T76" fmla="*/ 2147483647 w 950"/>
                <a:gd name="T77" fmla="*/ 2147483647 h 660"/>
                <a:gd name="T78" fmla="*/ 2147483647 w 950"/>
                <a:gd name="T79" fmla="*/ 2147483647 h 660"/>
                <a:gd name="T80" fmla="*/ 2147483647 w 950"/>
                <a:gd name="T81" fmla="*/ 2147483647 h 660"/>
                <a:gd name="T82" fmla="*/ 2147483647 w 950"/>
                <a:gd name="T83" fmla="*/ 2147483647 h 660"/>
                <a:gd name="T84" fmla="*/ 2147483647 w 950"/>
                <a:gd name="T85" fmla="*/ 2147483647 h 660"/>
                <a:gd name="T86" fmla="*/ 2147483647 w 950"/>
                <a:gd name="T87" fmla="*/ 2147483647 h 660"/>
                <a:gd name="T88" fmla="*/ 2147483647 w 950"/>
                <a:gd name="T89" fmla="*/ 2147483647 h 660"/>
                <a:gd name="T90" fmla="*/ 2147483647 w 950"/>
                <a:gd name="T91" fmla="*/ 2147483647 h 660"/>
                <a:gd name="T92" fmla="*/ 2147483647 w 950"/>
                <a:gd name="T93" fmla="*/ 2147483647 h 660"/>
                <a:gd name="T94" fmla="*/ 2147483647 w 950"/>
                <a:gd name="T95" fmla="*/ 2147483647 h 660"/>
                <a:gd name="T96" fmla="*/ 2147483647 w 950"/>
                <a:gd name="T97" fmla="*/ 2147483647 h 660"/>
                <a:gd name="T98" fmla="*/ 2147483647 w 950"/>
                <a:gd name="T99" fmla="*/ 2147483647 h 660"/>
                <a:gd name="T100" fmla="*/ 2147483647 w 950"/>
                <a:gd name="T101" fmla="*/ 2147483647 h 660"/>
                <a:gd name="T102" fmla="*/ 2147483647 w 950"/>
                <a:gd name="T103" fmla="*/ 2147483647 h 660"/>
                <a:gd name="T104" fmla="*/ 2147483647 w 950"/>
                <a:gd name="T105" fmla="*/ 2147483647 h 660"/>
                <a:gd name="T106" fmla="*/ 2147483647 w 950"/>
                <a:gd name="T107" fmla="*/ 2147483647 h 660"/>
                <a:gd name="T108" fmla="*/ 2147483647 w 950"/>
                <a:gd name="T109" fmla="*/ 2147483647 h 660"/>
                <a:gd name="T110" fmla="*/ 2147483647 w 950"/>
                <a:gd name="T111" fmla="*/ 2147483647 h 660"/>
                <a:gd name="T112" fmla="*/ 2147483647 w 950"/>
                <a:gd name="T113" fmla="*/ 2147483647 h 660"/>
                <a:gd name="T114" fmla="*/ 2147483647 w 950"/>
                <a:gd name="T115" fmla="*/ 2147483647 h 660"/>
                <a:gd name="T116" fmla="*/ 2147483647 w 950"/>
                <a:gd name="T117" fmla="*/ 2147483647 h 660"/>
                <a:gd name="T118" fmla="*/ 2147483647 w 950"/>
                <a:gd name="T119" fmla="*/ 2147483647 h 660"/>
                <a:gd name="T120" fmla="*/ 2147483647 w 950"/>
                <a:gd name="T121" fmla="*/ 2147483647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0"/>
                <a:gd name="T184" fmla="*/ 0 h 660"/>
                <a:gd name="T185" fmla="*/ 950 w 950"/>
                <a:gd name="T186" fmla="*/ 660 h 6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890" y="118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50" name="Freeform 260"/>
            <p:cNvSpPr>
              <a:spLocks/>
            </p:cNvSpPr>
            <p:nvPr/>
          </p:nvSpPr>
          <p:spPr bwMode="auto">
            <a:xfrm>
              <a:off x="6481763" y="4425950"/>
              <a:ext cx="57150" cy="68263"/>
            </a:xfrm>
            <a:custGeom>
              <a:avLst/>
              <a:gdLst>
                <a:gd name="T0" fmla="*/ 2147483647 w 42"/>
                <a:gd name="T1" fmla="*/ 0 h 54"/>
                <a:gd name="T2" fmla="*/ 0 w 42"/>
                <a:gd name="T3" fmla="*/ 2147483647 h 54"/>
                <a:gd name="T4" fmla="*/ 2147483647 w 42"/>
                <a:gd name="T5" fmla="*/ 2147483647 h 54"/>
                <a:gd name="T6" fmla="*/ 2147483647 w 42"/>
                <a:gd name="T7" fmla="*/ 2147483647 h 54"/>
                <a:gd name="T8" fmla="*/ 2147483647 w 42"/>
                <a:gd name="T9" fmla="*/ 2147483647 h 54"/>
                <a:gd name="T10" fmla="*/ 2147483647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54"/>
                <a:gd name="T20" fmla="*/ 42 w 42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51" name="Freeform 261"/>
            <p:cNvSpPr>
              <a:spLocks/>
            </p:cNvSpPr>
            <p:nvPr/>
          </p:nvSpPr>
          <p:spPr bwMode="auto">
            <a:xfrm>
              <a:off x="7205663" y="4143375"/>
              <a:ext cx="53975" cy="53975"/>
            </a:xfrm>
            <a:custGeom>
              <a:avLst/>
              <a:gdLst>
                <a:gd name="T0" fmla="*/ 0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0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2147483647 w 42"/>
                <a:gd name="T11" fmla="*/ 2147483647 h 42"/>
                <a:gd name="T12" fmla="*/ 0 w 42"/>
                <a:gd name="T13" fmla="*/ 21474836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52" name="Freeform 262"/>
            <p:cNvSpPr>
              <a:spLocks/>
            </p:cNvSpPr>
            <p:nvPr/>
          </p:nvSpPr>
          <p:spPr bwMode="auto">
            <a:xfrm>
              <a:off x="7496175" y="4010025"/>
              <a:ext cx="31750" cy="93663"/>
            </a:xfrm>
            <a:custGeom>
              <a:avLst/>
              <a:gdLst>
                <a:gd name="T0" fmla="*/ 0 w 24"/>
                <a:gd name="T1" fmla="*/ 2147483647 h 72"/>
                <a:gd name="T2" fmla="*/ 0 w 24"/>
                <a:gd name="T3" fmla="*/ 2147483647 h 72"/>
                <a:gd name="T4" fmla="*/ 2147483647 w 24"/>
                <a:gd name="T5" fmla="*/ 0 h 72"/>
                <a:gd name="T6" fmla="*/ 2147483647 w 24"/>
                <a:gd name="T7" fmla="*/ 2147483647 h 72"/>
                <a:gd name="T8" fmla="*/ 2147483647 w 24"/>
                <a:gd name="T9" fmla="*/ 2147483647 h 72"/>
                <a:gd name="T10" fmla="*/ 0 w 24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2"/>
                <a:gd name="T20" fmla="*/ 24 w 24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53" name="Freeform 263"/>
            <p:cNvSpPr>
              <a:spLocks/>
            </p:cNvSpPr>
            <p:nvPr/>
          </p:nvSpPr>
          <p:spPr bwMode="auto">
            <a:xfrm>
              <a:off x="7731125" y="3767138"/>
              <a:ext cx="46038" cy="69850"/>
            </a:xfrm>
            <a:custGeom>
              <a:avLst/>
              <a:gdLst>
                <a:gd name="T0" fmla="*/ 0 w 36"/>
                <a:gd name="T1" fmla="*/ 2147483647 h 54"/>
                <a:gd name="T2" fmla="*/ 2147483647 w 36"/>
                <a:gd name="T3" fmla="*/ 2147483647 h 54"/>
                <a:gd name="T4" fmla="*/ 2147483647 w 36"/>
                <a:gd name="T5" fmla="*/ 2147483647 h 54"/>
                <a:gd name="T6" fmla="*/ 2147483647 w 36"/>
                <a:gd name="T7" fmla="*/ 2147483647 h 54"/>
                <a:gd name="T8" fmla="*/ 2147483647 w 36"/>
                <a:gd name="T9" fmla="*/ 2147483647 h 54"/>
                <a:gd name="T10" fmla="*/ 2147483647 w 36"/>
                <a:gd name="T11" fmla="*/ 0 h 54"/>
                <a:gd name="T12" fmla="*/ 0 w 36"/>
                <a:gd name="T13" fmla="*/ 214748364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54"/>
                <a:gd name="T23" fmla="*/ 36 w 3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54" name="Freeform 264"/>
            <p:cNvSpPr>
              <a:spLocks/>
            </p:cNvSpPr>
            <p:nvPr/>
          </p:nvSpPr>
          <p:spPr bwMode="auto">
            <a:xfrm>
              <a:off x="7786688" y="3408363"/>
              <a:ext cx="344487" cy="374650"/>
            </a:xfrm>
            <a:custGeom>
              <a:avLst/>
              <a:gdLst>
                <a:gd name="T0" fmla="*/ 2147483647 w 264"/>
                <a:gd name="T1" fmla="*/ 2147483647 h 289"/>
                <a:gd name="T2" fmla="*/ 2147483647 w 264"/>
                <a:gd name="T3" fmla="*/ 2147483647 h 289"/>
                <a:gd name="T4" fmla="*/ 2147483647 w 264"/>
                <a:gd name="T5" fmla="*/ 2147483647 h 289"/>
                <a:gd name="T6" fmla="*/ 2147483647 w 264"/>
                <a:gd name="T7" fmla="*/ 2147483647 h 289"/>
                <a:gd name="T8" fmla="*/ 2147483647 w 264"/>
                <a:gd name="T9" fmla="*/ 2147483647 h 289"/>
                <a:gd name="T10" fmla="*/ 2147483647 w 264"/>
                <a:gd name="T11" fmla="*/ 2147483647 h 289"/>
                <a:gd name="T12" fmla="*/ 2147483647 w 264"/>
                <a:gd name="T13" fmla="*/ 2147483647 h 289"/>
                <a:gd name="T14" fmla="*/ 2147483647 w 264"/>
                <a:gd name="T15" fmla="*/ 2147483647 h 289"/>
                <a:gd name="T16" fmla="*/ 2147483647 w 264"/>
                <a:gd name="T17" fmla="*/ 2147483647 h 289"/>
                <a:gd name="T18" fmla="*/ 2147483647 w 264"/>
                <a:gd name="T19" fmla="*/ 2147483647 h 289"/>
                <a:gd name="T20" fmla="*/ 2147483647 w 264"/>
                <a:gd name="T21" fmla="*/ 0 h 289"/>
                <a:gd name="T22" fmla="*/ 2147483647 w 264"/>
                <a:gd name="T23" fmla="*/ 2147483647 h 289"/>
                <a:gd name="T24" fmla="*/ 2147483647 w 264"/>
                <a:gd name="T25" fmla="*/ 2147483647 h 289"/>
                <a:gd name="T26" fmla="*/ 2147483647 w 264"/>
                <a:gd name="T27" fmla="*/ 2147483647 h 289"/>
                <a:gd name="T28" fmla="*/ 2147483647 w 264"/>
                <a:gd name="T29" fmla="*/ 2147483647 h 289"/>
                <a:gd name="T30" fmla="*/ 2147483647 w 264"/>
                <a:gd name="T31" fmla="*/ 2147483647 h 289"/>
                <a:gd name="T32" fmla="*/ 2147483647 w 264"/>
                <a:gd name="T33" fmla="*/ 2147483647 h 289"/>
                <a:gd name="T34" fmla="*/ 2147483647 w 264"/>
                <a:gd name="T35" fmla="*/ 2147483647 h 289"/>
                <a:gd name="T36" fmla="*/ 2147483647 w 264"/>
                <a:gd name="T37" fmla="*/ 2147483647 h 289"/>
                <a:gd name="T38" fmla="*/ 2147483647 w 264"/>
                <a:gd name="T39" fmla="*/ 2147483647 h 289"/>
                <a:gd name="T40" fmla="*/ 2147483647 w 264"/>
                <a:gd name="T41" fmla="*/ 2147483647 h 289"/>
                <a:gd name="T42" fmla="*/ 2147483647 w 264"/>
                <a:gd name="T43" fmla="*/ 2147483647 h 289"/>
                <a:gd name="T44" fmla="*/ 2147483647 w 264"/>
                <a:gd name="T45" fmla="*/ 2147483647 h 289"/>
                <a:gd name="T46" fmla="*/ 2147483647 w 264"/>
                <a:gd name="T47" fmla="*/ 2147483647 h 289"/>
                <a:gd name="T48" fmla="*/ 2147483647 w 264"/>
                <a:gd name="T49" fmla="*/ 2147483647 h 289"/>
                <a:gd name="T50" fmla="*/ 2147483647 w 264"/>
                <a:gd name="T51" fmla="*/ 2147483647 h 289"/>
                <a:gd name="T52" fmla="*/ 2147483647 w 264"/>
                <a:gd name="T53" fmla="*/ 2147483647 h 289"/>
                <a:gd name="T54" fmla="*/ 2147483647 w 264"/>
                <a:gd name="T55" fmla="*/ 2147483647 h 289"/>
                <a:gd name="T56" fmla="*/ 2147483647 w 264"/>
                <a:gd name="T57" fmla="*/ 2147483647 h 289"/>
                <a:gd name="T58" fmla="*/ 2147483647 w 264"/>
                <a:gd name="T59" fmla="*/ 2147483647 h 289"/>
                <a:gd name="T60" fmla="*/ 2147483647 w 264"/>
                <a:gd name="T61" fmla="*/ 2147483647 h 289"/>
                <a:gd name="T62" fmla="*/ 2147483647 w 264"/>
                <a:gd name="T63" fmla="*/ 2147483647 h 289"/>
                <a:gd name="T64" fmla="*/ 2147483647 w 264"/>
                <a:gd name="T65" fmla="*/ 2147483647 h 289"/>
                <a:gd name="T66" fmla="*/ 0 w 264"/>
                <a:gd name="T67" fmla="*/ 2147483647 h 289"/>
                <a:gd name="T68" fmla="*/ 2147483647 w 264"/>
                <a:gd name="T69" fmla="*/ 2147483647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4"/>
                <a:gd name="T106" fmla="*/ 0 h 289"/>
                <a:gd name="T107" fmla="*/ 264 w 264"/>
                <a:gd name="T108" fmla="*/ 289 h 2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55" name="Freeform 265"/>
            <p:cNvSpPr>
              <a:spLocks/>
            </p:cNvSpPr>
            <p:nvPr/>
          </p:nvSpPr>
          <p:spPr bwMode="auto">
            <a:xfrm>
              <a:off x="8029575" y="3063875"/>
              <a:ext cx="61913" cy="306388"/>
            </a:xfrm>
            <a:custGeom>
              <a:avLst/>
              <a:gdLst>
                <a:gd name="T0" fmla="*/ 2147483647 w 48"/>
                <a:gd name="T1" fmla="*/ 2147483647 h 234"/>
                <a:gd name="T2" fmla="*/ 2147483647 w 48"/>
                <a:gd name="T3" fmla="*/ 2147483647 h 234"/>
                <a:gd name="T4" fmla="*/ 2147483647 w 48"/>
                <a:gd name="T5" fmla="*/ 2147483647 h 234"/>
                <a:gd name="T6" fmla="*/ 0 w 48"/>
                <a:gd name="T7" fmla="*/ 2147483647 h 234"/>
                <a:gd name="T8" fmla="*/ 2147483647 w 48"/>
                <a:gd name="T9" fmla="*/ 2147483647 h 234"/>
                <a:gd name="T10" fmla="*/ 2147483647 w 48"/>
                <a:gd name="T11" fmla="*/ 0 h 234"/>
                <a:gd name="T12" fmla="*/ 2147483647 w 48"/>
                <a:gd name="T13" fmla="*/ 2147483647 h 234"/>
                <a:gd name="T14" fmla="*/ 2147483647 w 48"/>
                <a:gd name="T15" fmla="*/ 2147483647 h 234"/>
                <a:gd name="T16" fmla="*/ 2147483647 w 48"/>
                <a:gd name="T17" fmla="*/ 2147483647 h 234"/>
                <a:gd name="T18" fmla="*/ 2147483647 w 48"/>
                <a:gd name="T19" fmla="*/ 2147483647 h 234"/>
                <a:gd name="T20" fmla="*/ 2147483647 w 48"/>
                <a:gd name="T21" fmla="*/ 2147483647 h 234"/>
                <a:gd name="T22" fmla="*/ 2147483647 w 48"/>
                <a:gd name="T23" fmla="*/ 2147483647 h 234"/>
                <a:gd name="T24" fmla="*/ 2147483647 w 48"/>
                <a:gd name="T25" fmla="*/ 2147483647 h 234"/>
                <a:gd name="T26" fmla="*/ 2147483647 w 48"/>
                <a:gd name="T27" fmla="*/ 214748364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234"/>
                <a:gd name="T44" fmla="*/ 48 w 48"/>
                <a:gd name="T45" fmla="*/ 234 h 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56" name="Freeform 272"/>
            <p:cNvSpPr>
              <a:spLocks/>
            </p:cNvSpPr>
            <p:nvPr/>
          </p:nvSpPr>
          <p:spPr bwMode="auto">
            <a:xfrm>
              <a:off x="7478713" y="4189413"/>
              <a:ext cx="141287" cy="195262"/>
            </a:xfrm>
            <a:custGeom>
              <a:avLst/>
              <a:gdLst>
                <a:gd name="T0" fmla="*/ 2147483647 w 108"/>
                <a:gd name="T1" fmla="*/ 2147483647 h 151"/>
                <a:gd name="T2" fmla="*/ 0 w 108"/>
                <a:gd name="T3" fmla="*/ 2147483647 h 151"/>
                <a:gd name="T4" fmla="*/ 2147483647 w 108"/>
                <a:gd name="T5" fmla="*/ 2147483647 h 151"/>
                <a:gd name="T6" fmla="*/ 2147483647 w 108"/>
                <a:gd name="T7" fmla="*/ 2147483647 h 151"/>
                <a:gd name="T8" fmla="*/ 2147483647 w 108"/>
                <a:gd name="T9" fmla="*/ 2147483647 h 151"/>
                <a:gd name="T10" fmla="*/ 2147483647 w 108"/>
                <a:gd name="T11" fmla="*/ 2147483647 h 151"/>
                <a:gd name="T12" fmla="*/ 2147483647 w 108"/>
                <a:gd name="T13" fmla="*/ 2147483647 h 151"/>
                <a:gd name="T14" fmla="*/ 2147483647 w 108"/>
                <a:gd name="T15" fmla="*/ 2147483647 h 151"/>
                <a:gd name="T16" fmla="*/ 2147483647 w 108"/>
                <a:gd name="T17" fmla="*/ 2147483647 h 151"/>
                <a:gd name="T18" fmla="*/ 2147483647 w 108"/>
                <a:gd name="T19" fmla="*/ 2147483647 h 151"/>
                <a:gd name="T20" fmla="*/ 2147483647 w 108"/>
                <a:gd name="T21" fmla="*/ 2147483647 h 151"/>
                <a:gd name="T22" fmla="*/ 2147483647 w 108"/>
                <a:gd name="T23" fmla="*/ 2147483647 h 151"/>
                <a:gd name="T24" fmla="*/ 2147483647 w 108"/>
                <a:gd name="T25" fmla="*/ 2147483647 h 151"/>
                <a:gd name="T26" fmla="*/ 2147483647 w 108"/>
                <a:gd name="T27" fmla="*/ 0 h 151"/>
                <a:gd name="T28" fmla="*/ 2147483647 w 108"/>
                <a:gd name="T29" fmla="*/ 2147483647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51"/>
                <a:gd name="T47" fmla="*/ 108 w 108"/>
                <a:gd name="T48" fmla="*/ 151 h 1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57" name="Freeform 273"/>
            <p:cNvSpPr>
              <a:spLocks/>
            </p:cNvSpPr>
            <p:nvPr/>
          </p:nvSpPr>
          <p:spPr bwMode="auto">
            <a:xfrm>
              <a:off x="7535863" y="4416425"/>
              <a:ext cx="115887" cy="92075"/>
            </a:xfrm>
            <a:custGeom>
              <a:avLst/>
              <a:gdLst>
                <a:gd name="T0" fmla="*/ 0 w 90"/>
                <a:gd name="T1" fmla="*/ 2147483647 h 72"/>
                <a:gd name="T2" fmla="*/ 2147483647 w 90"/>
                <a:gd name="T3" fmla="*/ 2147483647 h 72"/>
                <a:gd name="T4" fmla="*/ 2147483647 w 90"/>
                <a:gd name="T5" fmla="*/ 2147483647 h 72"/>
                <a:gd name="T6" fmla="*/ 2147483647 w 90"/>
                <a:gd name="T7" fmla="*/ 0 h 72"/>
                <a:gd name="T8" fmla="*/ 2147483647 w 90"/>
                <a:gd name="T9" fmla="*/ 2147483647 h 72"/>
                <a:gd name="T10" fmla="*/ 2147483647 w 90"/>
                <a:gd name="T11" fmla="*/ 2147483647 h 72"/>
                <a:gd name="T12" fmla="*/ 2147483647 w 90"/>
                <a:gd name="T13" fmla="*/ 2147483647 h 72"/>
                <a:gd name="T14" fmla="*/ 2147483647 w 90"/>
                <a:gd name="T15" fmla="*/ 2147483647 h 72"/>
                <a:gd name="T16" fmla="*/ 2147483647 w 90"/>
                <a:gd name="T17" fmla="*/ 2147483647 h 72"/>
                <a:gd name="T18" fmla="*/ 0 w 90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72"/>
                <a:gd name="T32" fmla="*/ 90 w 90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58" name="Freeform 298"/>
            <p:cNvSpPr>
              <a:spLocks/>
            </p:cNvSpPr>
            <p:nvPr/>
          </p:nvSpPr>
          <p:spPr bwMode="auto">
            <a:xfrm>
              <a:off x="6678613" y="3992563"/>
              <a:ext cx="119062" cy="101600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0 h 78"/>
                <a:gd name="T10" fmla="*/ 2147483647 w 90"/>
                <a:gd name="T11" fmla="*/ 0 h 78"/>
                <a:gd name="T12" fmla="*/ 2147483647 w 90"/>
                <a:gd name="T13" fmla="*/ 2147483647 h 78"/>
                <a:gd name="T14" fmla="*/ 0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78"/>
                <a:gd name="T47" fmla="*/ 90 w 90"/>
                <a:gd name="T48" fmla="*/ 78 h 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59" name="Freeform 329"/>
            <p:cNvSpPr>
              <a:spLocks/>
            </p:cNvSpPr>
            <p:nvPr/>
          </p:nvSpPr>
          <p:spPr bwMode="auto">
            <a:xfrm>
              <a:off x="6992938" y="4103688"/>
              <a:ext cx="179387" cy="288925"/>
            </a:xfrm>
            <a:custGeom>
              <a:avLst/>
              <a:gdLst>
                <a:gd name="T0" fmla="*/ 2147483647 w 138"/>
                <a:gd name="T1" fmla="*/ 2147483647 h 223"/>
                <a:gd name="T2" fmla="*/ 2147483647 w 138"/>
                <a:gd name="T3" fmla="*/ 2147483647 h 223"/>
                <a:gd name="T4" fmla="*/ 2147483647 w 138"/>
                <a:gd name="T5" fmla="*/ 2147483647 h 223"/>
                <a:gd name="T6" fmla="*/ 2147483647 w 138"/>
                <a:gd name="T7" fmla="*/ 2147483647 h 223"/>
                <a:gd name="T8" fmla="*/ 2147483647 w 138"/>
                <a:gd name="T9" fmla="*/ 2147483647 h 223"/>
                <a:gd name="T10" fmla="*/ 2147483647 w 138"/>
                <a:gd name="T11" fmla="*/ 2147483647 h 223"/>
                <a:gd name="T12" fmla="*/ 2147483647 w 138"/>
                <a:gd name="T13" fmla="*/ 2147483647 h 223"/>
                <a:gd name="T14" fmla="*/ 2147483647 w 138"/>
                <a:gd name="T15" fmla="*/ 2147483647 h 223"/>
                <a:gd name="T16" fmla="*/ 2147483647 w 138"/>
                <a:gd name="T17" fmla="*/ 2147483647 h 223"/>
                <a:gd name="T18" fmla="*/ 2147483647 w 138"/>
                <a:gd name="T19" fmla="*/ 2147483647 h 223"/>
                <a:gd name="T20" fmla="*/ 2147483647 w 138"/>
                <a:gd name="T21" fmla="*/ 2147483647 h 223"/>
                <a:gd name="T22" fmla="*/ 2147483647 w 138"/>
                <a:gd name="T23" fmla="*/ 0 h 223"/>
                <a:gd name="T24" fmla="*/ 2147483647 w 138"/>
                <a:gd name="T25" fmla="*/ 0 h 223"/>
                <a:gd name="T26" fmla="*/ 2147483647 w 138"/>
                <a:gd name="T27" fmla="*/ 2147483647 h 223"/>
                <a:gd name="T28" fmla="*/ 0 w 138"/>
                <a:gd name="T29" fmla="*/ 2147483647 h 223"/>
                <a:gd name="T30" fmla="*/ 0 w 138"/>
                <a:gd name="T31" fmla="*/ 2147483647 h 223"/>
                <a:gd name="T32" fmla="*/ 2147483647 w 138"/>
                <a:gd name="T33" fmla="*/ 2147483647 h 223"/>
                <a:gd name="T34" fmla="*/ 2147483647 w 138"/>
                <a:gd name="T35" fmla="*/ 2147483647 h 223"/>
                <a:gd name="T36" fmla="*/ 2147483647 w 138"/>
                <a:gd name="T37" fmla="*/ 2147483647 h 223"/>
                <a:gd name="T38" fmla="*/ 2147483647 w 138"/>
                <a:gd name="T39" fmla="*/ 2147483647 h 223"/>
                <a:gd name="T40" fmla="*/ 2147483647 w 138"/>
                <a:gd name="T41" fmla="*/ 2147483647 h 223"/>
                <a:gd name="T42" fmla="*/ 2147483647 w 138"/>
                <a:gd name="T43" fmla="*/ 2147483647 h 223"/>
                <a:gd name="T44" fmla="*/ 2147483647 w 138"/>
                <a:gd name="T45" fmla="*/ 2147483647 h 223"/>
                <a:gd name="T46" fmla="*/ 2147483647 w 138"/>
                <a:gd name="T47" fmla="*/ 2147483647 h 223"/>
                <a:gd name="T48" fmla="*/ 2147483647 w 138"/>
                <a:gd name="T49" fmla="*/ 2147483647 h 223"/>
                <a:gd name="T50" fmla="*/ 2147483647 w 138"/>
                <a:gd name="T51" fmla="*/ 2147483647 h 223"/>
                <a:gd name="T52" fmla="*/ 2147483647 w 138"/>
                <a:gd name="T53" fmla="*/ 2147483647 h 223"/>
                <a:gd name="T54" fmla="*/ 2147483647 w 138"/>
                <a:gd name="T55" fmla="*/ 2147483647 h 223"/>
                <a:gd name="T56" fmla="*/ 2147483647 w 138"/>
                <a:gd name="T57" fmla="*/ 2147483647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223"/>
                <a:gd name="T89" fmla="*/ 138 w 138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223">
                  <a:moveTo>
                    <a:pt x="102" y="205"/>
                  </a:moveTo>
                  <a:lnTo>
                    <a:pt x="120" y="199"/>
                  </a:lnTo>
                  <a:lnTo>
                    <a:pt x="138" y="187"/>
                  </a:lnTo>
                  <a:lnTo>
                    <a:pt x="138" y="151"/>
                  </a:lnTo>
                  <a:lnTo>
                    <a:pt x="138" y="120"/>
                  </a:lnTo>
                  <a:lnTo>
                    <a:pt x="120" y="102"/>
                  </a:lnTo>
                  <a:lnTo>
                    <a:pt x="96" y="72"/>
                  </a:lnTo>
                  <a:lnTo>
                    <a:pt x="78" y="48"/>
                  </a:lnTo>
                  <a:lnTo>
                    <a:pt x="84" y="36"/>
                  </a:lnTo>
                  <a:lnTo>
                    <a:pt x="78" y="24"/>
                  </a:lnTo>
                  <a:lnTo>
                    <a:pt x="60" y="1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12" y="6"/>
                  </a:lnTo>
                  <a:lnTo>
                    <a:pt x="0" y="24"/>
                  </a:lnTo>
                  <a:lnTo>
                    <a:pt x="6" y="36"/>
                  </a:lnTo>
                  <a:lnTo>
                    <a:pt x="12" y="72"/>
                  </a:lnTo>
                  <a:lnTo>
                    <a:pt x="54" y="72"/>
                  </a:lnTo>
                  <a:lnTo>
                    <a:pt x="72" y="78"/>
                  </a:lnTo>
                  <a:lnTo>
                    <a:pt x="102" y="126"/>
                  </a:lnTo>
                  <a:lnTo>
                    <a:pt x="96" y="145"/>
                  </a:lnTo>
                  <a:lnTo>
                    <a:pt x="60" y="151"/>
                  </a:lnTo>
                  <a:lnTo>
                    <a:pt x="42" y="163"/>
                  </a:lnTo>
                  <a:lnTo>
                    <a:pt x="42" y="187"/>
                  </a:lnTo>
                  <a:lnTo>
                    <a:pt x="72" y="217"/>
                  </a:lnTo>
                  <a:lnTo>
                    <a:pt x="84" y="223"/>
                  </a:lnTo>
                  <a:lnTo>
                    <a:pt x="96" y="217"/>
                  </a:lnTo>
                  <a:lnTo>
                    <a:pt x="102" y="20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60" name="Freeform 330"/>
            <p:cNvSpPr>
              <a:spLocks/>
            </p:cNvSpPr>
            <p:nvPr/>
          </p:nvSpPr>
          <p:spPr bwMode="auto">
            <a:xfrm>
              <a:off x="7048500" y="4070350"/>
              <a:ext cx="180975" cy="355600"/>
            </a:xfrm>
            <a:custGeom>
              <a:avLst/>
              <a:gdLst>
                <a:gd name="T0" fmla="*/ 2147483647 w 138"/>
                <a:gd name="T1" fmla="*/ 0 h 271"/>
                <a:gd name="T2" fmla="*/ 2147483647 w 138"/>
                <a:gd name="T3" fmla="*/ 0 h 271"/>
                <a:gd name="T4" fmla="*/ 0 w 138"/>
                <a:gd name="T5" fmla="*/ 2147483647 h 271"/>
                <a:gd name="T6" fmla="*/ 2147483647 w 138"/>
                <a:gd name="T7" fmla="*/ 2147483647 h 271"/>
                <a:gd name="T8" fmla="*/ 2147483647 w 138"/>
                <a:gd name="T9" fmla="*/ 2147483647 h 271"/>
                <a:gd name="T10" fmla="*/ 2147483647 w 138"/>
                <a:gd name="T11" fmla="*/ 2147483647 h 271"/>
                <a:gd name="T12" fmla="*/ 2147483647 w 138"/>
                <a:gd name="T13" fmla="*/ 2147483647 h 271"/>
                <a:gd name="T14" fmla="*/ 2147483647 w 138"/>
                <a:gd name="T15" fmla="*/ 2147483647 h 271"/>
                <a:gd name="T16" fmla="*/ 2147483647 w 138"/>
                <a:gd name="T17" fmla="*/ 2147483647 h 271"/>
                <a:gd name="T18" fmla="*/ 2147483647 w 138"/>
                <a:gd name="T19" fmla="*/ 2147483647 h 271"/>
                <a:gd name="T20" fmla="*/ 2147483647 w 138"/>
                <a:gd name="T21" fmla="*/ 2147483647 h 271"/>
                <a:gd name="T22" fmla="*/ 2147483647 w 138"/>
                <a:gd name="T23" fmla="*/ 2147483647 h 271"/>
                <a:gd name="T24" fmla="*/ 2147483647 w 138"/>
                <a:gd name="T25" fmla="*/ 2147483647 h 271"/>
                <a:gd name="T26" fmla="*/ 2147483647 w 138"/>
                <a:gd name="T27" fmla="*/ 2147483647 h 271"/>
                <a:gd name="T28" fmla="*/ 2147483647 w 138"/>
                <a:gd name="T29" fmla="*/ 2147483647 h 271"/>
                <a:gd name="T30" fmla="*/ 2147483647 w 138"/>
                <a:gd name="T31" fmla="*/ 2147483647 h 271"/>
                <a:gd name="T32" fmla="*/ 2147483647 w 138"/>
                <a:gd name="T33" fmla="*/ 2147483647 h 271"/>
                <a:gd name="T34" fmla="*/ 2147483647 w 138"/>
                <a:gd name="T35" fmla="*/ 2147483647 h 271"/>
                <a:gd name="T36" fmla="*/ 2147483647 w 138"/>
                <a:gd name="T37" fmla="*/ 2147483647 h 271"/>
                <a:gd name="T38" fmla="*/ 2147483647 w 138"/>
                <a:gd name="T39" fmla="*/ 2147483647 h 271"/>
                <a:gd name="T40" fmla="*/ 2147483647 w 138"/>
                <a:gd name="T41" fmla="*/ 2147483647 h 271"/>
                <a:gd name="T42" fmla="*/ 2147483647 w 138"/>
                <a:gd name="T43" fmla="*/ 2147483647 h 271"/>
                <a:gd name="T44" fmla="*/ 2147483647 w 138"/>
                <a:gd name="T45" fmla="*/ 2147483647 h 271"/>
                <a:gd name="T46" fmla="*/ 2147483647 w 138"/>
                <a:gd name="T47" fmla="*/ 2147483647 h 271"/>
                <a:gd name="T48" fmla="*/ 2147483647 w 138"/>
                <a:gd name="T49" fmla="*/ 2147483647 h 271"/>
                <a:gd name="T50" fmla="*/ 2147483647 w 138"/>
                <a:gd name="T51" fmla="*/ 2147483647 h 271"/>
                <a:gd name="T52" fmla="*/ 2147483647 w 138"/>
                <a:gd name="T53" fmla="*/ 2147483647 h 271"/>
                <a:gd name="T54" fmla="*/ 2147483647 w 138"/>
                <a:gd name="T55" fmla="*/ 2147483647 h 271"/>
                <a:gd name="T56" fmla="*/ 2147483647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271"/>
                <a:gd name="T89" fmla="*/ 138 w 138"/>
                <a:gd name="T90" fmla="*/ 271 h 2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61" name="Freeform 331"/>
            <p:cNvSpPr>
              <a:spLocks/>
            </p:cNvSpPr>
            <p:nvPr/>
          </p:nvSpPr>
          <p:spPr bwMode="auto">
            <a:xfrm>
              <a:off x="6489700" y="3876675"/>
              <a:ext cx="196850" cy="93663"/>
            </a:xfrm>
            <a:custGeom>
              <a:avLst/>
              <a:gdLst>
                <a:gd name="T0" fmla="*/ 2147483647 w 150"/>
                <a:gd name="T1" fmla="*/ 2147483647 h 72"/>
                <a:gd name="T2" fmla="*/ 2147483647 w 150"/>
                <a:gd name="T3" fmla="*/ 2147483647 h 72"/>
                <a:gd name="T4" fmla="*/ 2147483647 w 150"/>
                <a:gd name="T5" fmla="*/ 0 h 72"/>
                <a:gd name="T6" fmla="*/ 2147483647 w 150"/>
                <a:gd name="T7" fmla="*/ 0 h 72"/>
                <a:gd name="T8" fmla="*/ 0 w 150"/>
                <a:gd name="T9" fmla="*/ 2147483647 h 72"/>
                <a:gd name="T10" fmla="*/ 2147483647 w 150"/>
                <a:gd name="T11" fmla="*/ 2147483647 h 72"/>
                <a:gd name="T12" fmla="*/ 2147483647 w 150"/>
                <a:gd name="T13" fmla="*/ 2147483647 h 72"/>
                <a:gd name="T14" fmla="*/ 2147483647 w 150"/>
                <a:gd name="T15" fmla="*/ 2147483647 h 72"/>
                <a:gd name="T16" fmla="*/ 2147483647 w 150"/>
                <a:gd name="T17" fmla="*/ 2147483647 h 72"/>
                <a:gd name="T18" fmla="*/ 2147483647 w 150"/>
                <a:gd name="T19" fmla="*/ 2147483647 h 72"/>
                <a:gd name="T20" fmla="*/ 2147483647 w 150"/>
                <a:gd name="T21" fmla="*/ 2147483647 h 72"/>
                <a:gd name="T22" fmla="*/ 2147483647 w 150"/>
                <a:gd name="T23" fmla="*/ 2147483647 h 72"/>
                <a:gd name="T24" fmla="*/ 2147483647 w 150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0"/>
                <a:gd name="T40" fmla="*/ 0 h 72"/>
                <a:gd name="T41" fmla="*/ 150 w 150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0" h="72">
                  <a:moveTo>
                    <a:pt x="102" y="36"/>
                  </a:moveTo>
                  <a:lnTo>
                    <a:pt x="66" y="18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30"/>
                  </a:lnTo>
                  <a:lnTo>
                    <a:pt x="60" y="60"/>
                  </a:lnTo>
                  <a:lnTo>
                    <a:pt x="102" y="66"/>
                  </a:lnTo>
                  <a:lnTo>
                    <a:pt x="126" y="72"/>
                  </a:lnTo>
                  <a:lnTo>
                    <a:pt x="138" y="72"/>
                  </a:lnTo>
                  <a:lnTo>
                    <a:pt x="150" y="54"/>
                  </a:lnTo>
                  <a:lnTo>
                    <a:pt x="138" y="42"/>
                  </a:lnTo>
                  <a:lnTo>
                    <a:pt x="1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62" name="Freeform 333"/>
            <p:cNvSpPr>
              <a:spLocks/>
            </p:cNvSpPr>
            <p:nvPr/>
          </p:nvSpPr>
          <p:spPr bwMode="auto">
            <a:xfrm>
              <a:off x="6692900" y="3143250"/>
              <a:ext cx="777875" cy="390525"/>
            </a:xfrm>
            <a:custGeom>
              <a:avLst/>
              <a:gdLst>
                <a:gd name="T0" fmla="*/ 2147483647 w 595"/>
                <a:gd name="T1" fmla="*/ 2147483647 h 301"/>
                <a:gd name="T2" fmla="*/ 2147483647 w 595"/>
                <a:gd name="T3" fmla="*/ 2147483647 h 301"/>
                <a:gd name="T4" fmla="*/ 2147483647 w 595"/>
                <a:gd name="T5" fmla="*/ 2147483647 h 301"/>
                <a:gd name="T6" fmla="*/ 2147483647 w 595"/>
                <a:gd name="T7" fmla="*/ 2147483647 h 301"/>
                <a:gd name="T8" fmla="*/ 2147483647 w 595"/>
                <a:gd name="T9" fmla="*/ 2147483647 h 301"/>
                <a:gd name="T10" fmla="*/ 2147483647 w 595"/>
                <a:gd name="T11" fmla="*/ 2147483647 h 301"/>
                <a:gd name="T12" fmla="*/ 2147483647 w 595"/>
                <a:gd name="T13" fmla="*/ 2147483647 h 301"/>
                <a:gd name="T14" fmla="*/ 2147483647 w 595"/>
                <a:gd name="T15" fmla="*/ 2147483647 h 301"/>
                <a:gd name="T16" fmla="*/ 2147483647 w 595"/>
                <a:gd name="T17" fmla="*/ 2147483647 h 301"/>
                <a:gd name="T18" fmla="*/ 2147483647 w 595"/>
                <a:gd name="T19" fmla="*/ 2147483647 h 301"/>
                <a:gd name="T20" fmla="*/ 2147483647 w 595"/>
                <a:gd name="T21" fmla="*/ 2147483647 h 301"/>
                <a:gd name="T22" fmla="*/ 2147483647 w 595"/>
                <a:gd name="T23" fmla="*/ 2147483647 h 301"/>
                <a:gd name="T24" fmla="*/ 2147483647 w 595"/>
                <a:gd name="T25" fmla="*/ 2147483647 h 301"/>
                <a:gd name="T26" fmla="*/ 2147483647 w 595"/>
                <a:gd name="T27" fmla="*/ 2147483647 h 301"/>
                <a:gd name="T28" fmla="*/ 2147483647 w 595"/>
                <a:gd name="T29" fmla="*/ 2147483647 h 301"/>
                <a:gd name="T30" fmla="*/ 2147483647 w 595"/>
                <a:gd name="T31" fmla="*/ 2147483647 h 301"/>
                <a:gd name="T32" fmla="*/ 2147483647 w 595"/>
                <a:gd name="T33" fmla="*/ 2147483647 h 301"/>
                <a:gd name="T34" fmla="*/ 2147483647 w 595"/>
                <a:gd name="T35" fmla="*/ 2147483647 h 301"/>
                <a:gd name="T36" fmla="*/ 2147483647 w 595"/>
                <a:gd name="T37" fmla="*/ 2147483647 h 301"/>
                <a:gd name="T38" fmla="*/ 2147483647 w 595"/>
                <a:gd name="T39" fmla="*/ 2147483647 h 301"/>
                <a:gd name="T40" fmla="*/ 2147483647 w 595"/>
                <a:gd name="T41" fmla="*/ 2147483647 h 301"/>
                <a:gd name="T42" fmla="*/ 2147483647 w 595"/>
                <a:gd name="T43" fmla="*/ 0 h 301"/>
                <a:gd name="T44" fmla="*/ 2147483647 w 595"/>
                <a:gd name="T45" fmla="*/ 2147483647 h 301"/>
                <a:gd name="T46" fmla="*/ 2147483647 w 595"/>
                <a:gd name="T47" fmla="*/ 2147483647 h 301"/>
                <a:gd name="T48" fmla="*/ 2147483647 w 595"/>
                <a:gd name="T49" fmla="*/ 2147483647 h 301"/>
                <a:gd name="T50" fmla="*/ 2147483647 w 595"/>
                <a:gd name="T51" fmla="*/ 2147483647 h 301"/>
                <a:gd name="T52" fmla="*/ 2147483647 w 595"/>
                <a:gd name="T53" fmla="*/ 2147483647 h 301"/>
                <a:gd name="T54" fmla="*/ 0 w 595"/>
                <a:gd name="T55" fmla="*/ 2147483647 h 301"/>
                <a:gd name="T56" fmla="*/ 2147483647 w 595"/>
                <a:gd name="T57" fmla="*/ 2147483647 h 301"/>
                <a:gd name="T58" fmla="*/ 2147483647 w 595"/>
                <a:gd name="T59" fmla="*/ 2147483647 h 3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95"/>
                <a:gd name="T91" fmla="*/ 0 h 301"/>
                <a:gd name="T92" fmla="*/ 595 w 595"/>
                <a:gd name="T93" fmla="*/ 301 h 30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63" name="Freeform 446"/>
            <p:cNvSpPr>
              <a:spLocks/>
            </p:cNvSpPr>
            <p:nvPr/>
          </p:nvSpPr>
          <p:spPr bwMode="auto">
            <a:xfrm>
              <a:off x="6926263" y="4132263"/>
              <a:ext cx="201612" cy="361950"/>
            </a:xfrm>
            <a:custGeom>
              <a:avLst/>
              <a:gdLst>
                <a:gd name="T0" fmla="*/ 2147483647 w 107"/>
                <a:gd name="T1" fmla="*/ 2147483647 h 190"/>
                <a:gd name="T2" fmla="*/ 0 w 107"/>
                <a:gd name="T3" fmla="*/ 2147483647 h 190"/>
                <a:gd name="T4" fmla="*/ 2147483647 w 107"/>
                <a:gd name="T5" fmla="*/ 2147483647 h 190"/>
                <a:gd name="T6" fmla="*/ 2147483647 w 107"/>
                <a:gd name="T7" fmla="*/ 2147483647 h 190"/>
                <a:gd name="T8" fmla="*/ 2147483647 w 107"/>
                <a:gd name="T9" fmla="*/ 2147483647 h 190"/>
                <a:gd name="T10" fmla="*/ 2147483647 w 107"/>
                <a:gd name="T11" fmla="*/ 2147483647 h 190"/>
                <a:gd name="T12" fmla="*/ 2147483647 w 107"/>
                <a:gd name="T13" fmla="*/ 2147483647 h 190"/>
                <a:gd name="T14" fmla="*/ 2147483647 w 107"/>
                <a:gd name="T15" fmla="*/ 2147483647 h 190"/>
                <a:gd name="T16" fmla="*/ 2147483647 w 107"/>
                <a:gd name="T17" fmla="*/ 2147483647 h 190"/>
                <a:gd name="T18" fmla="*/ 2147483647 w 107"/>
                <a:gd name="T19" fmla="*/ 2147483647 h 190"/>
                <a:gd name="T20" fmla="*/ 2147483647 w 107"/>
                <a:gd name="T21" fmla="*/ 2147483647 h 190"/>
                <a:gd name="T22" fmla="*/ 2147483647 w 107"/>
                <a:gd name="T23" fmla="*/ 2147483647 h 190"/>
                <a:gd name="T24" fmla="*/ 2147483647 w 107"/>
                <a:gd name="T25" fmla="*/ 2147483647 h 190"/>
                <a:gd name="T26" fmla="*/ 2147483647 w 107"/>
                <a:gd name="T27" fmla="*/ 2147483647 h 190"/>
                <a:gd name="T28" fmla="*/ 2147483647 w 107"/>
                <a:gd name="T29" fmla="*/ 2147483647 h 190"/>
                <a:gd name="T30" fmla="*/ 2147483647 w 107"/>
                <a:gd name="T31" fmla="*/ 2147483647 h 190"/>
                <a:gd name="T32" fmla="*/ 2147483647 w 107"/>
                <a:gd name="T33" fmla="*/ 2147483647 h 190"/>
                <a:gd name="T34" fmla="*/ 2147483647 w 107"/>
                <a:gd name="T35" fmla="*/ 2147483647 h 190"/>
                <a:gd name="T36" fmla="*/ 2147483647 w 107"/>
                <a:gd name="T37" fmla="*/ 2147483647 h 190"/>
                <a:gd name="T38" fmla="*/ 2147483647 w 107"/>
                <a:gd name="T39" fmla="*/ 2147483647 h 190"/>
                <a:gd name="T40" fmla="*/ 2147483647 w 107"/>
                <a:gd name="T41" fmla="*/ 2147483647 h 190"/>
                <a:gd name="T42" fmla="*/ 2147483647 w 107"/>
                <a:gd name="T43" fmla="*/ 2147483647 h 190"/>
                <a:gd name="T44" fmla="*/ 2147483647 w 107"/>
                <a:gd name="T45" fmla="*/ 2147483647 h 190"/>
                <a:gd name="T46" fmla="*/ 2147483647 w 107"/>
                <a:gd name="T47" fmla="*/ 2147483647 h 190"/>
                <a:gd name="T48" fmla="*/ 2147483647 w 107"/>
                <a:gd name="T49" fmla="*/ 2147483647 h 190"/>
                <a:gd name="T50" fmla="*/ 2147483647 w 107"/>
                <a:gd name="T51" fmla="*/ 2147483647 h 190"/>
                <a:gd name="T52" fmla="*/ 2147483647 w 107"/>
                <a:gd name="T53" fmla="*/ 2147483647 h 190"/>
                <a:gd name="T54" fmla="*/ 2147483647 w 107"/>
                <a:gd name="T55" fmla="*/ 2147483647 h 190"/>
                <a:gd name="T56" fmla="*/ 2147483647 w 107"/>
                <a:gd name="T57" fmla="*/ 2147483647 h 190"/>
                <a:gd name="T58" fmla="*/ 2147483647 w 107"/>
                <a:gd name="T59" fmla="*/ 0 h 190"/>
                <a:gd name="T60" fmla="*/ 2147483647 w 107"/>
                <a:gd name="T61" fmla="*/ 2147483647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7"/>
                <a:gd name="T94" fmla="*/ 0 h 190"/>
                <a:gd name="T95" fmla="*/ 107 w 107"/>
                <a:gd name="T96" fmla="*/ 190 h 1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4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64" name="Freeform 447"/>
            <p:cNvSpPr>
              <a:spLocks/>
            </p:cNvSpPr>
            <p:nvPr/>
          </p:nvSpPr>
          <p:spPr bwMode="auto">
            <a:xfrm>
              <a:off x="6792913" y="3927475"/>
              <a:ext cx="227012" cy="444500"/>
            </a:xfrm>
            <a:custGeom>
              <a:avLst/>
              <a:gdLst>
                <a:gd name="T0" fmla="*/ 2147483647 w 120"/>
                <a:gd name="T1" fmla="*/ 0 h 233"/>
                <a:gd name="T2" fmla="*/ 2147483647 w 120"/>
                <a:gd name="T3" fmla="*/ 2147483647 h 233"/>
                <a:gd name="T4" fmla="*/ 2147483647 w 120"/>
                <a:gd name="T5" fmla="*/ 2147483647 h 233"/>
                <a:gd name="T6" fmla="*/ 2147483647 w 120"/>
                <a:gd name="T7" fmla="*/ 2147483647 h 233"/>
                <a:gd name="T8" fmla="*/ 2147483647 w 120"/>
                <a:gd name="T9" fmla="*/ 2147483647 h 233"/>
                <a:gd name="T10" fmla="*/ 0 w 120"/>
                <a:gd name="T11" fmla="*/ 2147483647 h 233"/>
                <a:gd name="T12" fmla="*/ 2147483647 w 120"/>
                <a:gd name="T13" fmla="*/ 2147483647 h 233"/>
                <a:gd name="T14" fmla="*/ 2147483647 w 120"/>
                <a:gd name="T15" fmla="*/ 2147483647 h 233"/>
                <a:gd name="T16" fmla="*/ 2147483647 w 120"/>
                <a:gd name="T17" fmla="*/ 2147483647 h 233"/>
                <a:gd name="T18" fmla="*/ 2147483647 w 120"/>
                <a:gd name="T19" fmla="*/ 2147483647 h 233"/>
                <a:gd name="T20" fmla="*/ 2147483647 w 120"/>
                <a:gd name="T21" fmla="*/ 2147483647 h 233"/>
                <a:gd name="T22" fmla="*/ 2147483647 w 120"/>
                <a:gd name="T23" fmla="*/ 2147483647 h 233"/>
                <a:gd name="T24" fmla="*/ 2147483647 w 120"/>
                <a:gd name="T25" fmla="*/ 2147483647 h 233"/>
                <a:gd name="T26" fmla="*/ 2147483647 w 120"/>
                <a:gd name="T27" fmla="*/ 2147483647 h 233"/>
                <a:gd name="T28" fmla="*/ 2147483647 w 120"/>
                <a:gd name="T29" fmla="*/ 2147483647 h 233"/>
                <a:gd name="T30" fmla="*/ 2147483647 w 120"/>
                <a:gd name="T31" fmla="*/ 2147483647 h 233"/>
                <a:gd name="T32" fmla="*/ 2147483647 w 120"/>
                <a:gd name="T33" fmla="*/ 2147483647 h 233"/>
                <a:gd name="T34" fmla="*/ 2147483647 w 120"/>
                <a:gd name="T35" fmla="*/ 2147483647 h 233"/>
                <a:gd name="T36" fmla="*/ 2147483647 w 120"/>
                <a:gd name="T37" fmla="*/ 2147483647 h 233"/>
                <a:gd name="T38" fmla="*/ 2147483647 w 120"/>
                <a:gd name="T39" fmla="*/ 2147483647 h 233"/>
                <a:gd name="T40" fmla="*/ 2147483647 w 120"/>
                <a:gd name="T41" fmla="*/ 2147483647 h 233"/>
                <a:gd name="T42" fmla="*/ 2147483647 w 120"/>
                <a:gd name="T43" fmla="*/ 2147483647 h 233"/>
                <a:gd name="T44" fmla="*/ 2147483647 w 120"/>
                <a:gd name="T45" fmla="*/ 2147483647 h 233"/>
                <a:gd name="T46" fmla="*/ 2147483647 w 120"/>
                <a:gd name="T47" fmla="*/ 2147483647 h 233"/>
                <a:gd name="T48" fmla="*/ 2147483647 w 120"/>
                <a:gd name="T49" fmla="*/ 2147483647 h 233"/>
                <a:gd name="T50" fmla="*/ 2147483647 w 120"/>
                <a:gd name="T51" fmla="*/ 2147483647 h 233"/>
                <a:gd name="T52" fmla="*/ 2147483647 w 120"/>
                <a:gd name="T53" fmla="*/ 2147483647 h 233"/>
                <a:gd name="T54" fmla="*/ 2147483647 w 120"/>
                <a:gd name="T55" fmla="*/ 2147483647 h 233"/>
                <a:gd name="T56" fmla="*/ 2147483647 w 120"/>
                <a:gd name="T57" fmla="*/ 2147483647 h 233"/>
                <a:gd name="T58" fmla="*/ 2147483647 w 120"/>
                <a:gd name="T59" fmla="*/ 2147483647 h 233"/>
                <a:gd name="T60" fmla="*/ 2147483647 w 120"/>
                <a:gd name="T61" fmla="*/ 2147483647 h 233"/>
                <a:gd name="T62" fmla="*/ 2147483647 w 120"/>
                <a:gd name="T63" fmla="*/ 2147483647 h 233"/>
                <a:gd name="T64" fmla="*/ 2147483647 w 120"/>
                <a:gd name="T65" fmla="*/ 0 h 2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0"/>
                <a:gd name="T100" fmla="*/ 0 h 233"/>
                <a:gd name="T101" fmla="*/ 120 w 120"/>
                <a:gd name="T102" fmla="*/ 233 h 2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0" h="233">
                  <a:moveTo>
                    <a:pt x="72" y="0"/>
                  </a:moveTo>
                  <a:lnTo>
                    <a:pt x="55" y="17"/>
                  </a:lnTo>
                  <a:lnTo>
                    <a:pt x="40" y="26"/>
                  </a:lnTo>
                  <a:lnTo>
                    <a:pt x="15" y="60"/>
                  </a:lnTo>
                  <a:lnTo>
                    <a:pt x="7" y="85"/>
                  </a:lnTo>
                  <a:lnTo>
                    <a:pt x="0" y="98"/>
                  </a:lnTo>
                  <a:lnTo>
                    <a:pt x="23" y="123"/>
                  </a:lnTo>
                  <a:lnTo>
                    <a:pt x="31" y="142"/>
                  </a:lnTo>
                  <a:lnTo>
                    <a:pt x="26" y="161"/>
                  </a:lnTo>
                  <a:lnTo>
                    <a:pt x="44" y="165"/>
                  </a:lnTo>
                  <a:lnTo>
                    <a:pt x="58" y="157"/>
                  </a:lnTo>
                  <a:lnTo>
                    <a:pt x="65" y="148"/>
                  </a:lnTo>
                  <a:lnTo>
                    <a:pt x="80" y="188"/>
                  </a:lnTo>
                  <a:lnTo>
                    <a:pt x="86" y="211"/>
                  </a:lnTo>
                  <a:lnTo>
                    <a:pt x="85" y="233"/>
                  </a:lnTo>
                  <a:lnTo>
                    <a:pt x="99" y="212"/>
                  </a:lnTo>
                  <a:lnTo>
                    <a:pt x="92" y="188"/>
                  </a:lnTo>
                  <a:lnTo>
                    <a:pt x="80" y="173"/>
                  </a:lnTo>
                  <a:lnTo>
                    <a:pt x="86" y="161"/>
                  </a:lnTo>
                  <a:lnTo>
                    <a:pt x="85" y="151"/>
                  </a:lnTo>
                  <a:lnTo>
                    <a:pt x="69" y="130"/>
                  </a:lnTo>
                  <a:lnTo>
                    <a:pt x="77" y="114"/>
                  </a:lnTo>
                  <a:lnTo>
                    <a:pt x="106" y="106"/>
                  </a:lnTo>
                  <a:lnTo>
                    <a:pt x="120" y="91"/>
                  </a:lnTo>
                  <a:lnTo>
                    <a:pt x="111" y="91"/>
                  </a:lnTo>
                  <a:lnTo>
                    <a:pt x="104" y="87"/>
                  </a:lnTo>
                  <a:lnTo>
                    <a:pt x="93" y="84"/>
                  </a:lnTo>
                  <a:lnTo>
                    <a:pt x="98" y="73"/>
                  </a:lnTo>
                  <a:lnTo>
                    <a:pt x="88" y="60"/>
                  </a:lnTo>
                  <a:lnTo>
                    <a:pt x="77" y="42"/>
                  </a:lnTo>
                  <a:lnTo>
                    <a:pt x="86" y="34"/>
                  </a:lnTo>
                  <a:lnTo>
                    <a:pt x="86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4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65" name="Line 449"/>
            <p:cNvSpPr>
              <a:spLocks noChangeShapeType="1"/>
            </p:cNvSpPr>
            <p:nvPr/>
          </p:nvSpPr>
          <p:spPr bwMode="auto">
            <a:xfrm>
              <a:off x="7440613" y="4206875"/>
              <a:ext cx="0" cy="0"/>
            </a:xfrm>
            <a:prstGeom prst="line">
              <a:avLst/>
            </a:prstGeom>
            <a:noFill/>
            <a:ln w="0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66" name="Freeform 506"/>
            <p:cNvSpPr>
              <a:spLocks/>
            </p:cNvSpPr>
            <p:nvPr/>
          </p:nvSpPr>
          <p:spPr bwMode="auto">
            <a:xfrm>
              <a:off x="7589838" y="3492500"/>
              <a:ext cx="123825" cy="155575"/>
            </a:xfrm>
            <a:custGeom>
              <a:avLst/>
              <a:gdLst>
                <a:gd name="T0" fmla="*/ 2147483647 w 78"/>
                <a:gd name="T1" fmla="*/ 2147483647 h 98"/>
                <a:gd name="T2" fmla="*/ 2147483647 w 78"/>
                <a:gd name="T3" fmla="*/ 2147483647 h 98"/>
                <a:gd name="T4" fmla="*/ 2147483647 w 78"/>
                <a:gd name="T5" fmla="*/ 2147483647 h 98"/>
                <a:gd name="T6" fmla="*/ 2147483647 w 78"/>
                <a:gd name="T7" fmla="*/ 2147483647 h 98"/>
                <a:gd name="T8" fmla="*/ 0 w 78"/>
                <a:gd name="T9" fmla="*/ 2147483647 h 98"/>
                <a:gd name="T10" fmla="*/ 0 w 78"/>
                <a:gd name="T11" fmla="*/ 2147483647 h 98"/>
                <a:gd name="T12" fmla="*/ 2147483647 w 78"/>
                <a:gd name="T13" fmla="*/ 2147483647 h 98"/>
                <a:gd name="T14" fmla="*/ 2147483647 w 78"/>
                <a:gd name="T15" fmla="*/ 2147483647 h 98"/>
                <a:gd name="T16" fmla="*/ 2147483647 w 78"/>
                <a:gd name="T17" fmla="*/ 2147483647 h 98"/>
                <a:gd name="T18" fmla="*/ 2147483647 w 78"/>
                <a:gd name="T19" fmla="*/ 2147483647 h 98"/>
                <a:gd name="T20" fmla="*/ 2147483647 w 78"/>
                <a:gd name="T21" fmla="*/ 2147483647 h 98"/>
                <a:gd name="T22" fmla="*/ 2147483647 w 78"/>
                <a:gd name="T23" fmla="*/ 2147483647 h 98"/>
                <a:gd name="T24" fmla="*/ 2147483647 w 78"/>
                <a:gd name="T25" fmla="*/ 2147483647 h 98"/>
                <a:gd name="T26" fmla="*/ 2147483647 w 78"/>
                <a:gd name="T27" fmla="*/ 2147483647 h 98"/>
                <a:gd name="T28" fmla="*/ 2147483647 w 78"/>
                <a:gd name="T29" fmla="*/ 2147483647 h 98"/>
                <a:gd name="T30" fmla="*/ 2147483647 w 78"/>
                <a:gd name="T31" fmla="*/ 2147483647 h 98"/>
                <a:gd name="T32" fmla="*/ 2147483647 w 78"/>
                <a:gd name="T33" fmla="*/ 2147483647 h 98"/>
                <a:gd name="T34" fmla="*/ 2147483647 w 78"/>
                <a:gd name="T35" fmla="*/ 2147483647 h 98"/>
                <a:gd name="T36" fmla="*/ 2147483647 w 78"/>
                <a:gd name="T37" fmla="*/ 2147483647 h 98"/>
                <a:gd name="T38" fmla="*/ 2147483647 w 78"/>
                <a:gd name="T39" fmla="*/ 2147483647 h 98"/>
                <a:gd name="T40" fmla="*/ 2147483647 w 78"/>
                <a:gd name="T41" fmla="*/ 2147483647 h 98"/>
                <a:gd name="T42" fmla="*/ 2147483647 w 78"/>
                <a:gd name="T43" fmla="*/ 2147483647 h 98"/>
                <a:gd name="T44" fmla="*/ 2147483647 w 78"/>
                <a:gd name="T45" fmla="*/ 2147483647 h 98"/>
                <a:gd name="T46" fmla="*/ 2147483647 w 78"/>
                <a:gd name="T47" fmla="*/ 2147483647 h 98"/>
                <a:gd name="T48" fmla="*/ 2147483647 w 78"/>
                <a:gd name="T49" fmla="*/ 2147483647 h 98"/>
                <a:gd name="T50" fmla="*/ 2147483647 w 78"/>
                <a:gd name="T51" fmla="*/ 2147483647 h 98"/>
                <a:gd name="T52" fmla="*/ 2147483647 w 78"/>
                <a:gd name="T53" fmla="*/ 2147483647 h 98"/>
                <a:gd name="T54" fmla="*/ 2147483647 w 78"/>
                <a:gd name="T55" fmla="*/ 2147483647 h 98"/>
                <a:gd name="T56" fmla="*/ 2147483647 w 78"/>
                <a:gd name="T57" fmla="*/ 2147483647 h 98"/>
                <a:gd name="T58" fmla="*/ 2147483647 w 78"/>
                <a:gd name="T59" fmla="*/ 2147483647 h 98"/>
                <a:gd name="T60" fmla="*/ 2147483647 w 78"/>
                <a:gd name="T61" fmla="*/ 2147483647 h 98"/>
                <a:gd name="T62" fmla="*/ 2147483647 w 78"/>
                <a:gd name="T63" fmla="*/ 0 h 98"/>
                <a:gd name="T64" fmla="*/ 2147483647 w 78"/>
                <a:gd name="T65" fmla="*/ 214748364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8"/>
                <a:gd name="T100" fmla="*/ 0 h 98"/>
                <a:gd name="T101" fmla="*/ 78 w 78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67" name="Freeform 517"/>
            <p:cNvSpPr>
              <a:spLocks/>
            </p:cNvSpPr>
            <p:nvPr/>
          </p:nvSpPr>
          <p:spPr bwMode="auto">
            <a:xfrm>
              <a:off x="7637463" y="3632200"/>
              <a:ext cx="85725" cy="104775"/>
            </a:xfrm>
            <a:custGeom>
              <a:avLst/>
              <a:gdLst>
                <a:gd name="T0" fmla="*/ 2147483647 w 54"/>
                <a:gd name="T1" fmla="*/ 2147483647 h 66"/>
                <a:gd name="T2" fmla="*/ 2147483647 w 54"/>
                <a:gd name="T3" fmla="*/ 2147483647 h 66"/>
                <a:gd name="T4" fmla="*/ 2147483647 w 54"/>
                <a:gd name="T5" fmla="*/ 2147483647 h 66"/>
                <a:gd name="T6" fmla="*/ 2147483647 w 54"/>
                <a:gd name="T7" fmla="*/ 2147483647 h 66"/>
                <a:gd name="T8" fmla="*/ 0 w 54"/>
                <a:gd name="T9" fmla="*/ 2147483647 h 66"/>
                <a:gd name="T10" fmla="*/ 0 w 54"/>
                <a:gd name="T11" fmla="*/ 2147483647 h 66"/>
                <a:gd name="T12" fmla="*/ 2147483647 w 54"/>
                <a:gd name="T13" fmla="*/ 2147483647 h 66"/>
                <a:gd name="T14" fmla="*/ 2147483647 w 54"/>
                <a:gd name="T15" fmla="*/ 2147483647 h 66"/>
                <a:gd name="T16" fmla="*/ 2147483647 w 54"/>
                <a:gd name="T17" fmla="*/ 2147483647 h 66"/>
                <a:gd name="T18" fmla="*/ 2147483647 w 54"/>
                <a:gd name="T19" fmla="*/ 2147483647 h 66"/>
                <a:gd name="T20" fmla="*/ 2147483647 w 54"/>
                <a:gd name="T21" fmla="*/ 2147483647 h 66"/>
                <a:gd name="T22" fmla="*/ 2147483647 w 54"/>
                <a:gd name="T23" fmla="*/ 2147483647 h 66"/>
                <a:gd name="T24" fmla="*/ 2147483647 w 54"/>
                <a:gd name="T25" fmla="*/ 2147483647 h 66"/>
                <a:gd name="T26" fmla="*/ 2147483647 w 54"/>
                <a:gd name="T27" fmla="*/ 0 h 66"/>
                <a:gd name="T28" fmla="*/ 2147483647 w 54"/>
                <a:gd name="T29" fmla="*/ 2147483647 h 66"/>
                <a:gd name="T30" fmla="*/ 2147483647 w 54"/>
                <a:gd name="T31" fmla="*/ 2147483647 h 66"/>
                <a:gd name="T32" fmla="*/ 2147483647 w 54"/>
                <a:gd name="T33" fmla="*/ 2147483647 h 66"/>
                <a:gd name="T34" fmla="*/ 2147483647 w 54"/>
                <a:gd name="T35" fmla="*/ 2147483647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66"/>
                <a:gd name="T56" fmla="*/ 54 w 54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597786"/>
            </a:solidFill>
            <a:ln w="9525" cap="flat" cmpd="sng">
              <a:solidFill>
                <a:srgbClr val="004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68" name="textruta 203"/>
            <p:cNvSpPr txBox="1">
              <a:spLocks noChangeArrowheads="1"/>
            </p:cNvSpPr>
            <p:nvPr/>
          </p:nvSpPr>
          <p:spPr bwMode="auto">
            <a:xfrm>
              <a:off x="179512" y="4509120"/>
              <a:ext cx="1928813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sv-SE" b="1" smtClean="0">
                  <a:solidFill>
                    <a:srgbClr val="597786"/>
                  </a:solidFill>
                  <a:latin typeface="Calibri" pitchFamily="34" charset="0"/>
                </a:rPr>
                <a:t>Export: 50%</a:t>
              </a:r>
            </a:p>
            <a:p>
              <a:pPr eaLnBrk="0" hangingPunct="0"/>
              <a:r>
                <a:rPr lang="sv-SE" sz="1400" b="1" smtClean="0">
                  <a:solidFill>
                    <a:srgbClr val="004080"/>
                  </a:solidFill>
                  <a:latin typeface="Calibri" pitchFamily="34" charset="0"/>
                </a:rPr>
                <a:t>■ Direkt export</a:t>
              </a:r>
            </a:p>
            <a:p>
              <a:pPr eaLnBrk="0" hangingPunct="0"/>
              <a:r>
                <a:rPr lang="sv-SE" sz="1400" b="1" smtClean="0">
                  <a:solidFill>
                    <a:srgbClr val="597786"/>
                  </a:solidFill>
                  <a:latin typeface="Calibri" pitchFamily="34" charset="0"/>
                </a:rPr>
                <a:t>■ Indirekt export</a:t>
              </a:r>
              <a:endParaRPr lang="sv-SE" sz="1400" b="1">
                <a:solidFill>
                  <a:srgbClr val="597786"/>
                </a:solidFill>
                <a:latin typeface="Calibri" pitchFamily="34" charset="0"/>
              </a:endParaRPr>
            </a:p>
          </p:txBody>
        </p:sp>
        <p:sp>
          <p:nvSpPr>
            <p:cNvPr id="15569" name="Freeform 397"/>
            <p:cNvSpPr>
              <a:spLocks/>
            </p:cNvSpPr>
            <p:nvPr/>
          </p:nvSpPr>
          <p:spPr bwMode="auto">
            <a:xfrm>
              <a:off x="220663" y="2108200"/>
              <a:ext cx="676275" cy="922338"/>
            </a:xfrm>
            <a:custGeom>
              <a:avLst/>
              <a:gdLst>
                <a:gd name="T0" fmla="*/ 2147483647 w 516"/>
                <a:gd name="T1" fmla="*/ 2147483647 h 709"/>
                <a:gd name="T2" fmla="*/ 2147483647 w 516"/>
                <a:gd name="T3" fmla="*/ 2147483647 h 709"/>
                <a:gd name="T4" fmla="*/ 2147483647 w 516"/>
                <a:gd name="T5" fmla="*/ 2147483647 h 709"/>
                <a:gd name="T6" fmla="*/ 2147483647 w 516"/>
                <a:gd name="T7" fmla="*/ 2147483647 h 709"/>
                <a:gd name="T8" fmla="*/ 2147483647 w 516"/>
                <a:gd name="T9" fmla="*/ 2147483647 h 709"/>
                <a:gd name="T10" fmla="*/ 2147483647 w 516"/>
                <a:gd name="T11" fmla="*/ 2147483647 h 709"/>
                <a:gd name="T12" fmla="*/ 2147483647 w 516"/>
                <a:gd name="T13" fmla="*/ 2147483647 h 709"/>
                <a:gd name="T14" fmla="*/ 2147483647 w 516"/>
                <a:gd name="T15" fmla="*/ 0 h 709"/>
                <a:gd name="T16" fmla="*/ 2147483647 w 516"/>
                <a:gd name="T17" fmla="*/ 2147483647 h 709"/>
                <a:gd name="T18" fmla="*/ 2147483647 w 516"/>
                <a:gd name="T19" fmla="*/ 2147483647 h 709"/>
                <a:gd name="T20" fmla="*/ 2147483647 w 516"/>
                <a:gd name="T21" fmla="*/ 2147483647 h 709"/>
                <a:gd name="T22" fmla="*/ 2147483647 w 516"/>
                <a:gd name="T23" fmla="*/ 2147483647 h 709"/>
                <a:gd name="T24" fmla="*/ 2147483647 w 516"/>
                <a:gd name="T25" fmla="*/ 2147483647 h 709"/>
                <a:gd name="T26" fmla="*/ 2147483647 w 516"/>
                <a:gd name="T27" fmla="*/ 2147483647 h 709"/>
                <a:gd name="T28" fmla="*/ 2147483647 w 516"/>
                <a:gd name="T29" fmla="*/ 2147483647 h 709"/>
                <a:gd name="T30" fmla="*/ 2147483647 w 516"/>
                <a:gd name="T31" fmla="*/ 2147483647 h 709"/>
                <a:gd name="T32" fmla="*/ 2147483647 w 516"/>
                <a:gd name="T33" fmla="*/ 2147483647 h 709"/>
                <a:gd name="T34" fmla="*/ 2147483647 w 516"/>
                <a:gd name="T35" fmla="*/ 2147483647 h 709"/>
                <a:gd name="T36" fmla="*/ 2147483647 w 516"/>
                <a:gd name="T37" fmla="*/ 2147483647 h 709"/>
                <a:gd name="T38" fmla="*/ 0 w 516"/>
                <a:gd name="T39" fmla="*/ 2147483647 h 709"/>
                <a:gd name="T40" fmla="*/ 2147483647 w 516"/>
                <a:gd name="T41" fmla="*/ 2147483647 h 709"/>
                <a:gd name="T42" fmla="*/ 2147483647 w 516"/>
                <a:gd name="T43" fmla="*/ 2147483647 h 709"/>
                <a:gd name="T44" fmla="*/ 2147483647 w 516"/>
                <a:gd name="T45" fmla="*/ 2147483647 h 709"/>
                <a:gd name="T46" fmla="*/ 2147483647 w 516"/>
                <a:gd name="T47" fmla="*/ 2147483647 h 709"/>
                <a:gd name="T48" fmla="*/ 2147483647 w 516"/>
                <a:gd name="T49" fmla="*/ 2147483647 h 709"/>
                <a:gd name="T50" fmla="*/ 2147483647 w 516"/>
                <a:gd name="T51" fmla="*/ 2147483647 h 709"/>
                <a:gd name="T52" fmla="*/ 2147483647 w 516"/>
                <a:gd name="T53" fmla="*/ 2147483647 h 709"/>
                <a:gd name="T54" fmla="*/ 2147483647 w 516"/>
                <a:gd name="T55" fmla="*/ 2147483647 h 709"/>
                <a:gd name="T56" fmla="*/ 2147483647 w 516"/>
                <a:gd name="T57" fmla="*/ 2147483647 h 709"/>
                <a:gd name="T58" fmla="*/ 2147483647 w 516"/>
                <a:gd name="T59" fmla="*/ 2147483647 h 709"/>
                <a:gd name="T60" fmla="*/ 2147483647 w 516"/>
                <a:gd name="T61" fmla="*/ 2147483647 h 709"/>
                <a:gd name="T62" fmla="*/ 2147483647 w 516"/>
                <a:gd name="T63" fmla="*/ 2147483647 h 709"/>
                <a:gd name="T64" fmla="*/ 2147483647 w 516"/>
                <a:gd name="T65" fmla="*/ 2147483647 h 709"/>
                <a:gd name="T66" fmla="*/ 2147483647 w 516"/>
                <a:gd name="T67" fmla="*/ 2147483647 h 709"/>
                <a:gd name="T68" fmla="*/ 2147483647 w 516"/>
                <a:gd name="T69" fmla="*/ 2147483647 h 709"/>
                <a:gd name="T70" fmla="*/ 2147483647 w 516"/>
                <a:gd name="T71" fmla="*/ 2147483647 h 709"/>
                <a:gd name="T72" fmla="*/ 2147483647 w 516"/>
                <a:gd name="T73" fmla="*/ 2147483647 h 709"/>
                <a:gd name="T74" fmla="*/ 2147483647 w 516"/>
                <a:gd name="T75" fmla="*/ 2147483647 h 709"/>
                <a:gd name="T76" fmla="*/ 2147483647 w 516"/>
                <a:gd name="T77" fmla="*/ 2147483647 h 709"/>
                <a:gd name="T78" fmla="*/ 2147483647 w 516"/>
                <a:gd name="T79" fmla="*/ 2147483647 h 709"/>
                <a:gd name="T80" fmla="*/ 2147483647 w 516"/>
                <a:gd name="T81" fmla="*/ 2147483647 h 709"/>
                <a:gd name="T82" fmla="*/ 2147483647 w 516"/>
                <a:gd name="T83" fmla="*/ 2147483647 h 709"/>
                <a:gd name="T84" fmla="*/ 2147483647 w 516"/>
                <a:gd name="T85" fmla="*/ 2147483647 h 709"/>
                <a:gd name="T86" fmla="*/ 2147483647 w 516"/>
                <a:gd name="T87" fmla="*/ 2147483647 h 709"/>
                <a:gd name="T88" fmla="*/ 2147483647 w 516"/>
                <a:gd name="T89" fmla="*/ 2147483647 h 709"/>
                <a:gd name="T90" fmla="*/ 2147483647 w 516"/>
                <a:gd name="T91" fmla="*/ 2147483647 h 709"/>
                <a:gd name="T92" fmla="*/ 2147483647 w 516"/>
                <a:gd name="T93" fmla="*/ 2147483647 h 709"/>
                <a:gd name="T94" fmla="*/ 2147483647 w 516"/>
                <a:gd name="T95" fmla="*/ 2147483647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709"/>
                <a:gd name="T146" fmla="*/ 516 w 516"/>
                <a:gd name="T147" fmla="*/ 709 h 7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rgbClr val="004080"/>
            </a:solidFill>
            <a:ln w="9525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213" name="Rectangle 2"/>
          <p:cNvSpPr txBox="1">
            <a:spLocks noChangeArrowheads="1"/>
          </p:cNvSpPr>
          <p:nvPr/>
        </p:nvSpPr>
        <p:spPr>
          <a:xfrm>
            <a:off x="1979613" y="188913"/>
            <a:ext cx="5184775" cy="8382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srgbClr val="597786"/>
              </a:solidFill>
              <a:latin typeface="Calibri"/>
            </a:endParaRPr>
          </a:p>
        </p:txBody>
      </p:sp>
      <p:sp>
        <p:nvSpPr>
          <p:cNvPr id="210" name="Rectangle 2"/>
          <p:cNvSpPr txBox="1">
            <a:spLocks noChangeArrowheads="1"/>
          </p:cNvSpPr>
          <p:nvPr/>
        </p:nvSpPr>
        <p:spPr>
          <a:xfrm>
            <a:off x="899592" y="188913"/>
            <a:ext cx="6274321" cy="8382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sv-SE" sz="3200" b="1" smtClean="0">
                <a:solidFill>
                  <a:srgbClr val="597786"/>
                </a:solidFill>
                <a:latin typeface="Calibri"/>
              </a:rPr>
              <a:t>En lokal leverantör 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3200" b="1" smtClean="0">
                <a:solidFill>
                  <a:srgbClr val="597786"/>
                </a:solidFill>
                <a:latin typeface="Calibri"/>
              </a:rPr>
              <a:t>- Med en Global Marknad</a:t>
            </a:r>
            <a:endParaRPr lang="sv-SE" sz="3200" b="1">
              <a:solidFill>
                <a:srgbClr val="597786"/>
              </a:solidFill>
              <a:latin typeface="Calibri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899593" y="5787996"/>
            <a:ext cx="669022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b="1" dirty="0" err="1" smtClean="0"/>
              <a:t>Reachdirektivet</a:t>
            </a:r>
            <a:r>
              <a:rPr lang="sv-SE" b="1" dirty="0" smtClean="0"/>
              <a:t> ställer stora krav på dokumentation.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539924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abb.gif"/>
          <p:cNvPicPr>
            <a:picLocks noChangeAspect="1"/>
          </p:cNvPicPr>
          <p:nvPr/>
        </p:nvPicPr>
        <p:blipFill>
          <a:blip r:embed="rId3" cstate="print"/>
          <a:srcRect t="28346" b="30235"/>
          <a:stretch>
            <a:fillRect/>
          </a:stretch>
        </p:blipFill>
        <p:spPr bwMode="auto">
          <a:xfrm>
            <a:off x="6012160" y="3054364"/>
            <a:ext cx="853035" cy="3479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objekt 11" descr="alfalaval.gif"/>
          <p:cNvPicPr>
            <a:picLocks noChangeAspect="1"/>
          </p:cNvPicPr>
          <p:nvPr/>
        </p:nvPicPr>
        <p:blipFill>
          <a:blip r:embed="rId4" cstate="print"/>
          <a:srcRect l="5669" t="32126" r="5669" b="37794"/>
          <a:stretch>
            <a:fillRect/>
          </a:stretch>
        </p:blipFill>
        <p:spPr bwMode="auto">
          <a:xfrm>
            <a:off x="7592246" y="4243110"/>
            <a:ext cx="1232159" cy="4100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objekt 13" descr="arvinmerito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54645" y="1842834"/>
            <a:ext cx="1501531" cy="52853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objekt 14" descr="atlas copco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29" y="4077072"/>
            <a:ext cx="1071961" cy="5040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5" descr="autoliv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1758220"/>
            <a:ext cx="1025354" cy="10081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dobjekt 16" descr="deutz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134484"/>
            <a:ext cx="947819" cy="9318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Bildobjekt 21" descr="flextronics.gif"/>
          <p:cNvPicPr>
            <a:picLocks noChangeAspect="1"/>
          </p:cNvPicPr>
          <p:nvPr/>
        </p:nvPicPr>
        <p:blipFill>
          <a:blip r:embed="rId9" cstate="print"/>
          <a:srcRect l="7559" t="41576" r="7559" b="41576"/>
          <a:stretch>
            <a:fillRect/>
          </a:stretch>
        </p:blipFill>
        <p:spPr bwMode="auto">
          <a:xfrm>
            <a:off x="7092280" y="5070588"/>
            <a:ext cx="1706065" cy="3334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Bildobjekt 22" descr="Ford_Logo_Large.jpg"/>
          <p:cNvPicPr>
            <a:picLocks noChangeAspect="1"/>
          </p:cNvPicPr>
          <p:nvPr/>
        </p:nvPicPr>
        <p:blipFill>
          <a:blip r:embed="rId10" cstate="print"/>
          <a:srcRect l="4614" t="24606" r="4614" b="24606"/>
          <a:stretch>
            <a:fillRect/>
          </a:stretch>
        </p:blipFill>
        <p:spPr bwMode="auto">
          <a:xfrm>
            <a:off x="1300843" y="3990468"/>
            <a:ext cx="1326941" cy="5467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Bildobjekt 23" descr="getrag.gif"/>
          <p:cNvPicPr>
            <a:picLocks noChangeAspect="1"/>
          </p:cNvPicPr>
          <p:nvPr/>
        </p:nvPicPr>
        <p:blipFill>
          <a:blip r:embed="rId11" cstate="print"/>
          <a:srcRect l="4930" t="12598" r="13145" b="16798"/>
          <a:stretch>
            <a:fillRect/>
          </a:stretch>
        </p:blipFill>
        <p:spPr bwMode="auto">
          <a:xfrm>
            <a:off x="2843808" y="4879888"/>
            <a:ext cx="1706065" cy="5653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Bildobjekt 43" descr="HAKI_logo50.gif"/>
          <p:cNvPicPr>
            <a:picLocks noChangeAspect="1"/>
          </p:cNvPicPr>
          <p:nvPr/>
        </p:nvPicPr>
        <p:blipFill>
          <a:blip r:embed="rId12" cstate="print"/>
          <a:srcRect l="17625"/>
          <a:stretch>
            <a:fillRect/>
          </a:stretch>
        </p:blipFill>
        <p:spPr bwMode="auto">
          <a:xfrm>
            <a:off x="7464425" y="3562151"/>
            <a:ext cx="14668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Bildobjekt 26" descr="kongsberg.GIF"/>
          <p:cNvPicPr>
            <a:picLocks noChangeAspect="1"/>
          </p:cNvPicPr>
          <p:nvPr/>
        </p:nvPicPr>
        <p:blipFill>
          <a:blip r:embed="rId13" cstate="print"/>
          <a:srcRect l="10820" t="3691" r="10568"/>
          <a:stretch>
            <a:fillRect/>
          </a:stretch>
        </p:blipFill>
        <p:spPr bwMode="auto">
          <a:xfrm>
            <a:off x="2987824" y="3742440"/>
            <a:ext cx="1021535" cy="8386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Bildobjekt 27" descr="landrover.gif"/>
          <p:cNvPicPr>
            <a:picLocks noChangeAspect="1"/>
          </p:cNvPicPr>
          <p:nvPr/>
        </p:nvPicPr>
        <p:blipFill>
          <a:blip r:embed="rId14" cstate="print"/>
          <a:srcRect t="22678" b="22678"/>
          <a:stretch>
            <a:fillRect/>
          </a:stretch>
        </p:blipFill>
        <p:spPr bwMode="auto">
          <a:xfrm>
            <a:off x="1331640" y="4998580"/>
            <a:ext cx="1232160" cy="6626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Bildobjekt 28" descr="logo_astonmartin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3568" y="1902236"/>
            <a:ext cx="1750300" cy="77863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Bildobjekt 29" descr="tenneco-logo.gi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99792" y="3054364"/>
            <a:ext cx="1358535" cy="37275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Bildobjekt 30" descr="valeo.gif"/>
          <p:cNvPicPr>
            <a:picLocks noChangeAspect="1"/>
          </p:cNvPicPr>
          <p:nvPr/>
        </p:nvPicPr>
        <p:blipFill>
          <a:blip r:embed="rId17" cstate="print"/>
          <a:srcRect l="13228" t="34016" r="13228" b="32126"/>
          <a:stretch>
            <a:fillRect/>
          </a:stretch>
        </p:blipFill>
        <p:spPr bwMode="auto">
          <a:xfrm>
            <a:off x="5004048" y="5045081"/>
            <a:ext cx="1042596" cy="47215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Bildobjekt 31" descr="webasto.gif"/>
          <p:cNvPicPr>
            <a:picLocks noChangeAspect="1"/>
          </p:cNvPicPr>
          <p:nvPr/>
        </p:nvPicPr>
        <p:blipFill>
          <a:blip r:embed="rId18" cstate="print"/>
          <a:srcRect t="35905" b="35905"/>
          <a:stretch>
            <a:fillRect/>
          </a:stretch>
        </p:blipFill>
        <p:spPr bwMode="auto">
          <a:xfrm>
            <a:off x="4211960" y="4180985"/>
            <a:ext cx="1706068" cy="47215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Bildobjekt 32" descr="whirlpool.gif"/>
          <p:cNvPicPr>
            <a:picLocks noChangeAspect="1"/>
          </p:cNvPicPr>
          <p:nvPr/>
        </p:nvPicPr>
        <p:blipFill>
          <a:blip r:embed="rId19" cstate="print"/>
          <a:srcRect l="3780" t="22678" r="3780" b="24567"/>
          <a:stretch>
            <a:fillRect/>
          </a:stretch>
        </p:blipFill>
        <p:spPr bwMode="auto">
          <a:xfrm>
            <a:off x="6804248" y="1974244"/>
            <a:ext cx="1495441" cy="8386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Bildobjekt 33" descr="voestalpine.gif"/>
          <p:cNvPicPr>
            <a:picLocks noChangeAspect="1"/>
          </p:cNvPicPr>
          <p:nvPr/>
        </p:nvPicPr>
        <p:blipFill>
          <a:blip r:embed="rId20" cstate="print"/>
          <a:srcRect t="41576" b="43465"/>
          <a:stretch>
            <a:fillRect/>
          </a:stretch>
        </p:blipFill>
        <p:spPr bwMode="auto">
          <a:xfrm>
            <a:off x="3995936" y="3558420"/>
            <a:ext cx="1990414" cy="2919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Bildobjekt 34" descr="renault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475656" y="2910348"/>
            <a:ext cx="758252" cy="7455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899592" y="188913"/>
            <a:ext cx="6274321" cy="8382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sv-SE" sz="3200" b="1" smtClean="0">
                <a:solidFill>
                  <a:srgbClr val="597786"/>
                </a:solidFill>
                <a:latin typeface="Calibri"/>
              </a:rPr>
              <a:t>Våra samarbetspartners</a:t>
            </a:r>
            <a:endParaRPr lang="sv-SE" sz="3200" b="1">
              <a:solidFill>
                <a:srgbClr val="597786"/>
              </a:solidFill>
              <a:latin typeface="Calibri"/>
            </a:endParaRPr>
          </a:p>
        </p:txBody>
      </p:sp>
      <p:pic>
        <p:nvPicPr>
          <p:cNvPr id="37" name="Picture 2" descr="http://t0.gstatic.com/images?q=tbn:ANd9GcRwjsG8rmBsDcb9XkO62MY5DHEWe6OdCDwE0UXxv_Q_Ox6TGxYQQ8EeXQ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0" y="3030990"/>
            <a:ext cx="875556" cy="8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65" y="2614243"/>
            <a:ext cx="1770566" cy="64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30990"/>
            <a:ext cx="1774818" cy="3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899592" y="5877272"/>
            <a:ext cx="740009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b="1" dirty="0" smtClean="0"/>
              <a:t>Kundkrav= behov av lättare komponenter= minskad miljöpåverkan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118224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7262767" y="2374740"/>
            <a:ext cx="1557705" cy="1990364"/>
            <a:chOff x="5072063" y="1571625"/>
            <a:chExt cx="3732212" cy="4768850"/>
          </a:xfrm>
        </p:grpSpPr>
        <p:pic>
          <p:nvPicPr>
            <p:cNvPr id="10" name="Picture 7" descr="plåt8x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2063" y="1571625"/>
              <a:ext cx="2000249" cy="27209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8" descr="fjäder10x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1" y="2286000"/>
              <a:ext cx="1946274" cy="29146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4" descr="tråd8x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0688" y="3857625"/>
              <a:ext cx="1657350" cy="24828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99592" y="1268413"/>
            <a:ext cx="7560840" cy="468086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1600" dirty="0" smtClean="0">
                <a:solidFill>
                  <a:srgbClr val="597786"/>
                </a:solidFill>
                <a:latin typeface="Calibri"/>
              </a:rPr>
              <a:t>1964	</a:t>
            </a:r>
            <a:r>
              <a:rPr lang="sv-SE" sz="1600" b="1" dirty="0" smtClean="0">
                <a:solidFill>
                  <a:srgbClr val="597786"/>
                </a:solidFill>
                <a:latin typeface="Calibri"/>
              </a:rPr>
              <a:t>Mekaniska Fjädrar AB </a:t>
            </a:r>
            <a:r>
              <a:rPr lang="sv-SE" sz="1600" dirty="0" smtClean="0">
                <a:solidFill>
                  <a:srgbClr val="597786"/>
                </a:solidFill>
                <a:latin typeface="Calibri"/>
              </a:rPr>
              <a:t>startas som en renodlad fjäderleverantör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1600" dirty="0" smtClean="0">
                <a:solidFill>
                  <a:srgbClr val="597786"/>
                </a:solidFill>
                <a:latin typeface="Calibri"/>
              </a:rPr>
              <a:t>1967	Excenterpressar anskaffas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1600" dirty="0" smtClean="0">
                <a:solidFill>
                  <a:srgbClr val="597786"/>
                </a:solidFill>
                <a:latin typeface="Calibri"/>
              </a:rPr>
              <a:t>1980	Företaget säljs och jobbar under namnet </a:t>
            </a:r>
            <a:r>
              <a:rPr lang="sv-SE" sz="1600" b="1" dirty="0" smtClean="0">
                <a:solidFill>
                  <a:srgbClr val="597786"/>
                </a:solidFill>
                <a:latin typeface="Calibri"/>
              </a:rPr>
              <a:t>MEFAB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1600" dirty="0" smtClean="0">
                <a:solidFill>
                  <a:srgbClr val="597786"/>
                </a:solidFill>
                <a:latin typeface="Calibri"/>
              </a:rPr>
              <a:t>1987	Exportandelen är 10%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1600" dirty="0" smtClean="0">
                <a:solidFill>
                  <a:srgbClr val="597786"/>
                </a:solidFill>
                <a:latin typeface="Calibri"/>
              </a:rPr>
              <a:t>1994	ISO 9002 Certifiering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1600" dirty="0" smtClean="0">
                <a:solidFill>
                  <a:srgbClr val="597786"/>
                </a:solidFill>
                <a:latin typeface="Calibri"/>
              </a:rPr>
              <a:t>1997	Trådbockningsmaskiner upp till tråddiameter 12mm anskaffas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1600" u="sng" dirty="0" smtClean="0">
                <a:solidFill>
                  <a:srgbClr val="597786"/>
                </a:solidFill>
                <a:latin typeface="Calibri"/>
              </a:rPr>
              <a:t>1998	</a:t>
            </a:r>
            <a:r>
              <a:rPr lang="sv-SE" sz="1600" dirty="0" smtClean="0">
                <a:solidFill>
                  <a:srgbClr val="597786"/>
                </a:solidFill>
                <a:latin typeface="Calibri"/>
              </a:rPr>
              <a:t>QS 9000 &amp; </a:t>
            </a:r>
            <a:r>
              <a:rPr lang="sv-SE" sz="1600" u="sng" dirty="0" smtClean="0">
                <a:solidFill>
                  <a:srgbClr val="597786"/>
                </a:solidFill>
                <a:latin typeface="Calibri"/>
              </a:rPr>
              <a:t>ISO 14001 Certifiering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AutoNum type="arabicPlain" startAt="2000"/>
              <a:defRPr/>
            </a:pPr>
            <a:r>
              <a:rPr lang="sv-SE" sz="1600" dirty="0" smtClean="0">
                <a:solidFill>
                  <a:srgbClr val="597786"/>
                </a:solidFill>
                <a:latin typeface="Calibri"/>
              </a:rPr>
              <a:t>           Exportandelen är 35%.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1600" u="sng" dirty="0" smtClean="0">
                <a:solidFill>
                  <a:srgbClr val="597786"/>
                </a:solidFill>
                <a:latin typeface="Calibri"/>
              </a:rPr>
              <a:t>2000	</a:t>
            </a:r>
            <a:r>
              <a:rPr lang="sv-SE" sz="1600" b="1" u="sng" dirty="0" smtClean="0">
                <a:solidFill>
                  <a:srgbClr val="597786"/>
                </a:solidFill>
                <a:latin typeface="Calibri"/>
              </a:rPr>
              <a:t>MILJÖBALKEN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1600" dirty="0" smtClean="0">
                <a:solidFill>
                  <a:srgbClr val="597786"/>
                </a:solidFill>
                <a:latin typeface="Calibri"/>
              </a:rPr>
              <a:t>2001	Företaget säljs och byter namn till </a:t>
            </a:r>
            <a:r>
              <a:rPr lang="sv-SE" sz="1600" b="1" dirty="0" err="1" smtClean="0">
                <a:solidFill>
                  <a:srgbClr val="597786"/>
                </a:solidFill>
                <a:latin typeface="Calibri"/>
              </a:rPr>
              <a:t>Kendrion</a:t>
            </a:r>
            <a:r>
              <a:rPr lang="sv-SE" sz="1600" b="1" dirty="0" smtClean="0">
                <a:solidFill>
                  <a:srgbClr val="597786"/>
                </a:solidFill>
                <a:latin typeface="Calibri"/>
              </a:rPr>
              <a:t> Spring Systems AB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1600" dirty="0" smtClean="0">
                <a:solidFill>
                  <a:srgbClr val="597786"/>
                </a:solidFill>
                <a:latin typeface="Calibri"/>
              </a:rPr>
              <a:t>2003	ISO TS 16949 Certifierad samt utnämnd som Ford Q1 leverantör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1600" dirty="0" smtClean="0">
                <a:solidFill>
                  <a:srgbClr val="597786"/>
                </a:solidFill>
                <a:latin typeface="Calibri"/>
              </a:rPr>
              <a:t>2005	</a:t>
            </a:r>
            <a:r>
              <a:rPr lang="sv-SE" sz="1600" dirty="0" err="1" smtClean="0">
                <a:solidFill>
                  <a:srgbClr val="597786"/>
                </a:solidFill>
                <a:latin typeface="Calibri"/>
              </a:rPr>
              <a:t>Nossevo</a:t>
            </a:r>
            <a:r>
              <a:rPr lang="sv-SE" sz="1600" dirty="0" smtClean="0">
                <a:solidFill>
                  <a:srgbClr val="597786"/>
                </a:solidFill>
                <a:latin typeface="Calibri"/>
              </a:rPr>
              <a:t> </a:t>
            </a:r>
            <a:r>
              <a:rPr lang="sv-SE" sz="1600" dirty="0" err="1" smtClean="0">
                <a:solidFill>
                  <a:srgbClr val="597786"/>
                </a:solidFill>
                <a:latin typeface="Calibri"/>
              </a:rPr>
              <a:t>Invest</a:t>
            </a:r>
            <a:r>
              <a:rPr lang="sv-SE" sz="1600" dirty="0" smtClean="0">
                <a:solidFill>
                  <a:srgbClr val="597786"/>
                </a:solidFill>
                <a:latin typeface="Calibri"/>
              </a:rPr>
              <a:t> AB köper tillbaka företaget och byter namn till </a:t>
            </a:r>
            <a:r>
              <a:rPr lang="sv-SE" sz="1600" b="1" dirty="0" smtClean="0">
                <a:solidFill>
                  <a:srgbClr val="597786"/>
                </a:solidFill>
                <a:latin typeface="Calibri"/>
              </a:rPr>
              <a:t>Spring Systems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AutoNum type="arabicPlain" startAt="2007"/>
              <a:defRPr/>
            </a:pPr>
            <a:r>
              <a:rPr lang="sv-SE" sz="1600" dirty="0" smtClean="0">
                <a:solidFill>
                  <a:srgbClr val="597786"/>
                </a:solidFill>
                <a:latin typeface="Calibri"/>
              </a:rPr>
              <a:t>          Exportandelen är 50%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1600" u="sng" dirty="0" smtClean="0">
                <a:solidFill>
                  <a:srgbClr val="597786"/>
                </a:solidFill>
                <a:latin typeface="Calibri"/>
              </a:rPr>
              <a:t>2007          </a:t>
            </a:r>
            <a:r>
              <a:rPr lang="sv-SE" sz="1600" b="1" u="sng" dirty="0" smtClean="0">
                <a:solidFill>
                  <a:srgbClr val="597786"/>
                </a:solidFill>
                <a:latin typeface="Calibri"/>
              </a:rPr>
              <a:t>REACH- direktivet</a:t>
            </a:r>
            <a:endParaRPr lang="sv-SE" sz="1600" b="1" u="sng" dirty="0">
              <a:solidFill>
                <a:srgbClr val="59778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v-SE" sz="1600" dirty="0" smtClean="0">
                <a:solidFill>
                  <a:srgbClr val="597786"/>
                </a:solidFill>
                <a:latin typeface="Calibri"/>
              </a:rPr>
              <a:t>2011          </a:t>
            </a:r>
            <a:r>
              <a:rPr lang="sv-SE" sz="1600" b="1" dirty="0" smtClean="0">
                <a:solidFill>
                  <a:srgbClr val="597786"/>
                </a:solidFill>
                <a:latin typeface="Calibri"/>
              </a:rPr>
              <a:t>Lena Ovesson </a:t>
            </a:r>
            <a:r>
              <a:rPr lang="sv-SE" sz="1600" dirty="0" smtClean="0">
                <a:solidFill>
                  <a:srgbClr val="597786"/>
                </a:solidFill>
                <a:latin typeface="Calibri"/>
              </a:rPr>
              <a:t>köper Spring Systems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99592" y="188913"/>
            <a:ext cx="6274321" cy="8382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sv-SE" sz="3800" b="1" dirty="0">
                <a:solidFill>
                  <a:srgbClr val="597786"/>
                </a:solidFill>
                <a:latin typeface="Calibri" pitchFamily="34" charset="0"/>
              </a:rPr>
              <a:t>Företagets historia</a:t>
            </a:r>
          </a:p>
        </p:txBody>
      </p:sp>
    </p:spTree>
    <p:extLst>
      <p:ext uri="{BB962C8B-B14F-4D97-AF65-F5344CB8AC3E}">
        <p14:creationId xmlns:p14="http://schemas.microsoft.com/office/powerpoint/2010/main" val="458658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99592" y="908720"/>
            <a:ext cx="774434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v-SE" sz="1400" dirty="0"/>
              <a:t> </a:t>
            </a:r>
          </a:p>
          <a:p>
            <a:r>
              <a:rPr lang="sv-SE" sz="1400" b="1" dirty="0"/>
              <a:t>Övergripande mål:</a:t>
            </a:r>
            <a:endParaRPr lang="sv-SE" sz="1400" dirty="0"/>
          </a:p>
          <a:p>
            <a:r>
              <a:rPr lang="sv-SE" sz="1400" b="1" dirty="0"/>
              <a:t> </a:t>
            </a:r>
            <a:r>
              <a:rPr lang="sv-SE" sz="1400" b="1" dirty="0" smtClean="0"/>
              <a:t>Tillväxt </a:t>
            </a:r>
            <a:r>
              <a:rPr lang="sv-SE" sz="1400" b="1" dirty="0"/>
              <a:t>och utveckling skall ske ur ett hållbarhetsperspektiv.</a:t>
            </a:r>
            <a:endParaRPr lang="sv-SE" sz="1400" dirty="0"/>
          </a:p>
          <a:p>
            <a:r>
              <a:rPr lang="sv-SE" sz="14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b="1" dirty="0"/>
              <a:t>Ekonomiskt hållbart</a:t>
            </a:r>
            <a:r>
              <a:rPr lang="sv-SE" sz="1400" dirty="0"/>
              <a:t>- långsiktig lönsamhet med högsta kreditvärdighet (UC riskklass 5) som målsättning.</a:t>
            </a:r>
          </a:p>
          <a:p>
            <a:r>
              <a:rPr lang="sv-SE" sz="14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b="1" dirty="0"/>
              <a:t>Socialt och etiskt hållbart</a:t>
            </a:r>
            <a:r>
              <a:rPr lang="sv-SE" sz="1400" dirty="0"/>
              <a:t>- ansvarstagande personalpolitik, sunda och ärliga relationer med kunder, leverantörer och övriga intressenter.</a:t>
            </a:r>
          </a:p>
          <a:p>
            <a:r>
              <a:rPr lang="sv-SE" sz="14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b="1" dirty="0"/>
              <a:t>Miljömässigt hållbart</a:t>
            </a:r>
            <a:r>
              <a:rPr lang="sv-SE" sz="1400" dirty="0"/>
              <a:t>- aktivt verka för en säker arbetsmiljö. Sträva efter att minska negativ miljöpåverkan i alla processer.</a:t>
            </a:r>
          </a:p>
          <a:p>
            <a:r>
              <a:rPr lang="sv-SE" sz="1400" dirty="0"/>
              <a:t> </a:t>
            </a:r>
          </a:p>
          <a:p>
            <a:r>
              <a:rPr lang="sv-SE" sz="1400" b="1" dirty="0"/>
              <a:t>Nyckeltal att sträva mot fram till 2020:</a:t>
            </a:r>
            <a:endParaRPr lang="sv-SE" sz="1400" dirty="0"/>
          </a:p>
          <a:p>
            <a:r>
              <a:rPr lang="sv-SE" sz="1400" dirty="0"/>
              <a:t> </a:t>
            </a:r>
          </a:p>
          <a:p>
            <a:pPr lvl="0"/>
            <a:r>
              <a:rPr lang="sv-SE" sz="1400" dirty="0"/>
              <a:t>7 % vinst efter finansiella poster under en konjunkturcykel på 5-7 år.</a:t>
            </a:r>
          </a:p>
          <a:p>
            <a:pPr lvl="0"/>
            <a:r>
              <a:rPr lang="sv-SE" sz="1400" dirty="0"/>
              <a:t> Omsättningsökning upp till 130 MSEK.</a:t>
            </a:r>
          </a:p>
          <a:p>
            <a:r>
              <a:rPr lang="sv-SE" sz="1400" dirty="0"/>
              <a:t> </a:t>
            </a:r>
          </a:p>
          <a:p>
            <a:r>
              <a:rPr lang="sv-SE" sz="1400" dirty="0"/>
              <a:t>Verksamhetsplan och policys utgör grunden i Spring Systems arbetssätt och har förankrats och godkänts av medarbetare och styrelse. Processägare i företaget skall leda och stimulera medarbetarna till goda arbetsinsatser för att nå samsyn i företagets mål och inriktning.</a:t>
            </a:r>
          </a:p>
          <a:p>
            <a:r>
              <a:rPr lang="sv-SE" sz="1400" dirty="0"/>
              <a:t> </a:t>
            </a:r>
          </a:p>
          <a:p>
            <a:r>
              <a:rPr lang="sv-SE" sz="1400" dirty="0"/>
              <a:t>Nedanstående uppgifter avser perioden 2014-2020, utvärderas årligen och ersätter direktiv från 2013-05-22.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99592" y="188913"/>
            <a:ext cx="6274321" cy="8382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sv-SE" sz="3800" b="1" dirty="0">
                <a:solidFill>
                  <a:srgbClr val="597786"/>
                </a:solidFill>
                <a:latin typeface="Calibri" pitchFamily="34" charset="0"/>
              </a:rPr>
              <a:t>Utdrag ur Ägardirektivet </a:t>
            </a:r>
          </a:p>
        </p:txBody>
      </p:sp>
    </p:spTree>
    <p:extLst>
      <p:ext uri="{BB962C8B-B14F-4D97-AF65-F5344CB8AC3E}">
        <p14:creationId xmlns:p14="http://schemas.microsoft.com/office/powerpoint/2010/main" val="23609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sv-SE" sz="3800" b="1" dirty="0">
                <a:solidFill>
                  <a:srgbClr val="597786"/>
                </a:solidFill>
                <a:latin typeface="Calibri" pitchFamily="34" charset="0"/>
                <a:ea typeface="+mn-ea"/>
                <a:cs typeface="+mn-cs"/>
              </a:rPr>
              <a:t>Utdrag ur vår policy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sv-SE" sz="1400" dirty="0"/>
              <a:t> </a:t>
            </a:r>
          </a:p>
          <a:p>
            <a:pPr marL="0" indent="0" algn="ctr">
              <a:buNone/>
            </a:pPr>
            <a:r>
              <a:rPr lang="sv-SE" sz="1400" dirty="0"/>
              <a:t>Vårt arbetssätt kallar vi den blå tråden. Detta innebär att alla på företaget arbetar med ständiga förbättringar för att minska våra slöserier samt att arbeta enligt nollfelsprincipen.  </a:t>
            </a:r>
          </a:p>
          <a:p>
            <a:pPr marL="0" indent="0" algn="ctr">
              <a:buNone/>
            </a:pPr>
            <a:r>
              <a:rPr lang="sv-SE" sz="1400" dirty="0"/>
              <a:t>Våra övergripande mål finns i varje process och följs upp samt redovisas regelbundet</a:t>
            </a:r>
            <a:r>
              <a:rPr lang="sv-SE" sz="1400" dirty="0" smtClean="0"/>
              <a:t>.</a:t>
            </a:r>
            <a:endParaRPr lang="sv-SE" sz="1400" dirty="0"/>
          </a:p>
          <a:p>
            <a:pPr marL="0" indent="0" algn="ctr">
              <a:buNone/>
            </a:pPr>
            <a:r>
              <a:rPr lang="sv-SE" sz="1400" dirty="0"/>
              <a:t>Allt vi gör vilar på våra grundvärderingar och påverkas av våra kunders behov och nöjdhet. Utifrån detta förbättrar, målsätter och leder vi företaget. </a:t>
            </a:r>
            <a:endParaRPr lang="sv-SE" sz="1400" dirty="0" smtClean="0"/>
          </a:p>
          <a:p>
            <a:pPr marL="0" indent="0">
              <a:buNone/>
            </a:pPr>
            <a:r>
              <a:rPr lang="sv-SE" sz="1400" dirty="0"/>
              <a:t> </a:t>
            </a:r>
          </a:p>
          <a:p>
            <a:pPr marL="0" indent="0">
              <a:buNone/>
            </a:pPr>
            <a:r>
              <a:rPr lang="sv-SE" sz="1400" b="1" dirty="0"/>
              <a:t>För att uppnå detta skall vi</a:t>
            </a:r>
            <a:r>
              <a:rPr lang="sv-SE" sz="1400" b="1" dirty="0" smtClean="0"/>
              <a:t>:</a:t>
            </a:r>
            <a:endParaRPr lang="sv-SE" sz="1400" dirty="0"/>
          </a:p>
          <a:p>
            <a:pPr lvl="0"/>
            <a:r>
              <a:rPr lang="sv-SE" sz="1400" dirty="0"/>
              <a:t>Vara ett naturligt val för våra nuvarande och framtida kunder</a:t>
            </a:r>
            <a:r>
              <a:rPr lang="sv-SE" sz="1400" dirty="0" smtClean="0"/>
              <a:t>.</a:t>
            </a:r>
            <a:r>
              <a:rPr lang="sv-SE" sz="1400" dirty="0"/>
              <a:t> </a:t>
            </a:r>
          </a:p>
          <a:p>
            <a:pPr lvl="0"/>
            <a:r>
              <a:rPr lang="sv-SE" sz="1400" dirty="0"/>
              <a:t>Vara en attraktiv arbetsgivare för våra nuvarande och kommande medarbetare</a:t>
            </a:r>
            <a:r>
              <a:rPr lang="sv-SE" sz="1400" dirty="0" smtClean="0"/>
              <a:t>.</a:t>
            </a:r>
            <a:r>
              <a:rPr lang="sv-SE" sz="1400" dirty="0"/>
              <a:t> </a:t>
            </a:r>
          </a:p>
          <a:p>
            <a:pPr lvl="0"/>
            <a:r>
              <a:rPr lang="sv-SE" sz="1400" dirty="0"/>
              <a:t>Kommunicera, utbilda och motivera våra medarbetare att växa med oss</a:t>
            </a:r>
            <a:r>
              <a:rPr lang="sv-SE" sz="1400" dirty="0" smtClean="0"/>
              <a:t>.</a:t>
            </a:r>
            <a:r>
              <a:rPr lang="sv-SE" sz="1400" dirty="0"/>
              <a:t> </a:t>
            </a:r>
          </a:p>
          <a:p>
            <a:pPr lvl="0"/>
            <a:r>
              <a:rPr lang="sv-SE" sz="1400" dirty="0"/>
              <a:t>Säkerställa att vårt verksamhetssystem är väl fungerande och anpassat efter våra förutsättningar</a:t>
            </a:r>
            <a:r>
              <a:rPr lang="sv-SE" sz="1400" dirty="0" smtClean="0"/>
              <a:t>.</a:t>
            </a:r>
            <a:r>
              <a:rPr lang="sv-SE" sz="1400" dirty="0"/>
              <a:t> </a:t>
            </a:r>
          </a:p>
          <a:p>
            <a:pPr lvl="0"/>
            <a:r>
              <a:rPr lang="sv-SE" sz="1400" b="1" u="sng" dirty="0"/>
              <a:t>Efterleva samt ställa krav att våra leverantörer respekterar mänskliga rättigheter, följer lagar och avtal gällande inre och yttre miljö, diskriminering och barnarbete etc.  </a:t>
            </a:r>
          </a:p>
          <a:p>
            <a:pPr lvl="0"/>
            <a:r>
              <a:rPr lang="sv-SE" sz="1400" b="1" u="sng" dirty="0"/>
              <a:t>Identifiera och säkerställa att lagar och andra krav som gäller för vår verksamhet följs</a:t>
            </a:r>
            <a:r>
              <a:rPr lang="sv-SE" sz="1400" b="1" u="sng" dirty="0" smtClean="0"/>
              <a:t>.</a:t>
            </a:r>
            <a:r>
              <a:rPr lang="sv-SE" sz="1400" b="1" u="sng" dirty="0"/>
              <a:t> </a:t>
            </a:r>
          </a:p>
          <a:p>
            <a:pPr lvl="0"/>
            <a:r>
              <a:rPr lang="sv-SE" sz="1400" b="1" u="sng" dirty="0"/>
              <a:t>Aktivt arbeta för att minimera vår miljöbelastning samt förebygga förorening</a:t>
            </a:r>
            <a:r>
              <a:rPr lang="sv-SE" sz="1400" b="1" u="sng" dirty="0" smtClean="0"/>
              <a:t>.</a:t>
            </a:r>
            <a:r>
              <a:rPr lang="sv-SE" sz="1400" b="1" u="sng" dirty="0"/>
              <a:t> </a:t>
            </a:r>
          </a:p>
          <a:p>
            <a:pPr lvl="0"/>
            <a:r>
              <a:rPr lang="sv-SE" sz="1400" b="1" u="sng" dirty="0"/>
              <a:t>Vara en bidragande del av det lokala samhällets utveckling</a:t>
            </a:r>
            <a:r>
              <a:rPr lang="sv-SE" sz="1400" b="1" u="sng" dirty="0" smtClean="0"/>
              <a:t>.</a:t>
            </a:r>
            <a:r>
              <a:rPr lang="sv-SE" sz="1400" b="1" u="sng" dirty="0"/>
              <a:t> </a:t>
            </a:r>
          </a:p>
          <a:p>
            <a:pPr lvl="0"/>
            <a:r>
              <a:rPr lang="sv-SE" sz="1400" b="1" u="sng" dirty="0"/>
              <a:t>Ha en företagskultur som står för rätt kvalitet, hög säkerhet och hållbar miljö</a:t>
            </a:r>
            <a:r>
              <a:rPr lang="sv-SE" sz="1400" b="1" u="sng" dirty="0" smtClean="0"/>
              <a:t>.</a:t>
            </a:r>
            <a:r>
              <a:rPr lang="sv-SE" sz="1400" b="1" u="sng" dirty="0"/>
              <a:t> </a:t>
            </a:r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70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51520" y="1628800"/>
            <a:ext cx="85689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800" b="1" dirty="0" smtClean="0">
                <a:solidFill>
                  <a:srgbClr val="597786"/>
                </a:solidFill>
                <a:latin typeface="Calibri" pitchFamily="34" charset="0"/>
              </a:rPr>
              <a:t>"</a:t>
            </a:r>
            <a:r>
              <a:rPr lang="sv-SE" sz="3800" b="1" dirty="0">
                <a:solidFill>
                  <a:srgbClr val="597786"/>
                </a:solidFill>
                <a:latin typeface="Calibri" pitchFamily="34" charset="0"/>
              </a:rPr>
              <a:t>Vi ärver inte jorden av våra fäder, </a:t>
            </a:r>
          </a:p>
          <a:p>
            <a:pPr algn="ctr"/>
            <a:r>
              <a:rPr lang="sv-SE" sz="3800" b="1" dirty="0">
                <a:solidFill>
                  <a:srgbClr val="597786"/>
                </a:solidFill>
                <a:latin typeface="Calibri" pitchFamily="34" charset="0"/>
              </a:rPr>
              <a:t>vi lånar den av våra barn".</a:t>
            </a:r>
          </a:p>
          <a:p>
            <a:pPr algn="r"/>
            <a:r>
              <a:rPr lang="sv-SE" sz="2800" b="1" dirty="0">
                <a:solidFill>
                  <a:srgbClr val="597786"/>
                </a:solidFill>
                <a:latin typeface="Calibri" pitchFamily="34" charset="0"/>
              </a:rPr>
              <a:t>Ett gammalt indianordspråk</a:t>
            </a:r>
          </a:p>
          <a:p>
            <a:pPr algn="ctr"/>
            <a:endParaRPr lang="sv-SE" sz="3600" dirty="0" smtClean="0"/>
          </a:p>
          <a:p>
            <a:pPr algn="ctr"/>
            <a:endParaRPr lang="sv-SE" sz="3600" dirty="0" smtClean="0"/>
          </a:p>
          <a:p>
            <a:pPr algn="ctr"/>
            <a:r>
              <a:rPr lang="sv-SE" sz="3800" b="1" dirty="0">
                <a:solidFill>
                  <a:srgbClr val="597786"/>
                </a:solidFill>
                <a:latin typeface="Calibri" pitchFamily="34" charset="0"/>
              </a:rPr>
              <a:t>Ingen kan göra allt men alla kan göra något</a:t>
            </a:r>
          </a:p>
          <a:p>
            <a:pPr algn="r"/>
            <a:r>
              <a:rPr lang="sv-SE" sz="3800" b="1" dirty="0">
                <a:solidFill>
                  <a:srgbClr val="597786"/>
                </a:solidFill>
                <a:latin typeface="Calibri" pitchFamily="34" charset="0"/>
              </a:rPr>
              <a:t>	</a:t>
            </a:r>
            <a:r>
              <a:rPr lang="sv-SE" sz="2800" b="1" dirty="0">
                <a:solidFill>
                  <a:srgbClr val="597786"/>
                </a:solidFill>
                <a:latin typeface="Calibri" pitchFamily="34" charset="0"/>
              </a:rPr>
              <a:t>Okänd</a:t>
            </a:r>
          </a:p>
        </p:txBody>
      </p:sp>
    </p:spTree>
    <p:extLst>
      <p:ext uri="{BB962C8B-B14F-4D97-AF65-F5344CB8AC3E}">
        <p14:creationId xmlns:p14="http://schemas.microsoft.com/office/powerpoint/2010/main" val="32028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2326</TotalTime>
  <Words>459</Words>
  <Application>Microsoft Office PowerPoint</Application>
  <PresentationFormat>Bildspel på skärmen (4:3)</PresentationFormat>
  <Paragraphs>197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Bildrubriker</vt:lpstr>
      </vt:variant>
      <vt:variant>
        <vt:i4>15</vt:i4>
      </vt:variant>
    </vt:vector>
  </HeadingPairs>
  <TitlesOfParts>
    <vt:vector size="22" baseType="lpstr">
      <vt:lpstr>Office-tema</vt:lpstr>
      <vt:lpstr>2_Office-tema</vt:lpstr>
      <vt:lpstr>4_Office-tema</vt:lpstr>
      <vt:lpstr>6_Office-tema</vt:lpstr>
      <vt:lpstr>7_Office-tema</vt:lpstr>
      <vt:lpstr>8_Office-tema</vt:lpstr>
      <vt:lpstr>13_Office-tema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Utdrag ur vår policy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Möjligheter</vt:lpstr>
      <vt:lpstr>Inbjudan till Spring Systems  50-års jubileum   (bidrag från miljöstipendiet)</vt:lpstr>
    </vt:vector>
  </TitlesOfParts>
  <Company>Spring Systems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Peter Wihlborg</dc:creator>
  <cp:lastModifiedBy>User</cp:lastModifiedBy>
  <cp:revision>201</cp:revision>
  <cp:lastPrinted>2014-05-20T14:27:57Z</cp:lastPrinted>
  <dcterms:created xsi:type="dcterms:W3CDTF">2010-09-20T15:00:39Z</dcterms:created>
  <dcterms:modified xsi:type="dcterms:W3CDTF">2014-05-23T06:41:24Z</dcterms:modified>
</cp:coreProperties>
</file>