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4" r:id="rId6"/>
    <p:sldId id="258" r:id="rId7"/>
    <p:sldId id="263" r:id="rId8"/>
    <p:sldId id="259" r:id="rId9"/>
    <p:sldId id="260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F83579-F615-4DCD-B1C8-26F12D9D4B2D}" type="datetimeFigureOut">
              <a:rPr lang="sv-SE" smtClean="0"/>
              <a:t>2015-02-25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14C0620-D9F9-44E2-BC18-24AA8D8A4E77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860032" y="2708920"/>
            <a:ext cx="3313355" cy="2592288"/>
          </a:xfrm>
        </p:spPr>
        <p:txBody>
          <a:bodyPr>
            <a:normAutofit fontScale="90000"/>
          </a:bodyPr>
          <a:lstStyle/>
          <a:p>
            <a:r>
              <a:rPr lang="sv-SE" dirty="0"/>
              <a:t>Politikers möjligheter att arbeta med miljöfrågor i Torsås kommun.</a:t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54659" cy="45719"/>
          </a:xfrm>
        </p:spPr>
        <p:txBody>
          <a:bodyPr>
            <a:normAutofit fontScale="25000" lnSpcReduction="20000"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586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609248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 </a:t>
            </a:r>
            <a:r>
              <a:rPr lang="sv-SE" dirty="0"/>
              <a:t>Från idé via diskussion till verkstad!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43492" y="2852936"/>
            <a:ext cx="6777317" cy="2979693"/>
          </a:xfrm>
        </p:spPr>
        <p:txBody>
          <a:bodyPr>
            <a:normAutofit/>
          </a:bodyPr>
          <a:lstStyle/>
          <a:p>
            <a:r>
              <a:rPr lang="sv-SE" dirty="0"/>
              <a:t>Kommunen primärt jobbar och ska bara jobba med vad lagen säger att de ska göra</a:t>
            </a:r>
            <a:r>
              <a:rPr lang="sv-SE" dirty="0" smtClean="0"/>
              <a:t>!</a:t>
            </a:r>
          </a:p>
          <a:p>
            <a:r>
              <a:rPr lang="sv-SE" dirty="0" smtClean="0"/>
              <a:t>Politiska </a:t>
            </a:r>
            <a:r>
              <a:rPr lang="sv-SE" dirty="0"/>
              <a:t>viljeinriktningar och prioriteringar kan göras där utöver</a:t>
            </a:r>
            <a:r>
              <a:rPr lang="sv-SE" dirty="0" smtClean="0"/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569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 Från idé via diskussion till verkstad!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Truxor</a:t>
            </a:r>
            <a:r>
              <a:rPr lang="sv-SE" dirty="0" smtClean="0"/>
              <a:t>, rekreation, vattenvård, tjänsteman och avlopp mm.</a:t>
            </a:r>
          </a:p>
          <a:p>
            <a:r>
              <a:rPr lang="sv-SE" dirty="0" smtClean="0"/>
              <a:t>Politiker sitter inte och säger där ska vi göra så och där gör vi si.</a:t>
            </a:r>
          </a:p>
          <a:p>
            <a:r>
              <a:rPr lang="sv-SE" dirty="0" smtClean="0"/>
              <a:t>Tjänstemännen är viktiga spelare i miljöfrågor.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774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 Från idé via diskussion till verkstad!</a:t>
            </a:r>
            <a:br>
              <a:rPr lang="sv-SE" dirty="0" smtClean="0"/>
            </a:br>
            <a:r>
              <a:rPr lang="sv-SE" dirty="0" smtClean="0"/>
              <a:t>Företaget Torsåskommun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Tjänstemannen är som en mellanchef på ett företag.</a:t>
            </a:r>
          </a:p>
          <a:p>
            <a:r>
              <a:rPr lang="sv-SE" dirty="0" smtClean="0"/>
              <a:t>Arbetaren den som utför mycket arbete kommer med förslag till sin chef dvs tjänstemannen. </a:t>
            </a:r>
          </a:p>
          <a:p>
            <a:r>
              <a:rPr lang="sv-SE" dirty="0" smtClean="0"/>
              <a:t>Tjänstemannen kan i vissa fall åtgärda eller avförda direkt men måste ibland gå vidare till sin chef politiken.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761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 Från idé via diskussion till verkstad!</a:t>
            </a:r>
            <a:br>
              <a:rPr lang="sv-SE" dirty="0"/>
            </a:br>
            <a:r>
              <a:rPr lang="sv-SE" dirty="0"/>
              <a:t>Företaget Torsåskommun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Politiken ansvarar för hela företagets ekonomi och gör prioriteringar. </a:t>
            </a:r>
            <a:endParaRPr lang="sv-SE" dirty="0" smtClean="0"/>
          </a:p>
          <a:p>
            <a:endParaRPr lang="sv-SE" dirty="0"/>
          </a:p>
          <a:p>
            <a:r>
              <a:rPr lang="sv-SE" dirty="0"/>
              <a:t>Vad finns det pengar till och vad är möjligt </a:t>
            </a:r>
            <a:r>
              <a:rPr lang="sv-SE" dirty="0" err="1"/>
              <a:t>sk</a:t>
            </a:r>
            <a:r>
              <a:rPr lang="sv-SE" dirty="0"/>
              <a:t> prioriteringar.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824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Arbetaren, mellanchefen </a:t>
            </a:r>
            <a:r>
              <a:rPr lang="sv-SE" dirty="0"/>
              <a:t>och chefen måste alla ta hänsyn till lagar som exempelvis strandskydd, </a:t>
            </a:r>
            <a:r>
              <a:rPr lang="sv-SE" dirty="0" smtClean="0"/>
              <a:t>vattendomar, äganderätt </a:t>
            </a:r>
            <a:r>
              <a:rPr lang="sv-SE" dirty="0"/>
              <a:t>mm.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452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Måste skapa förutsättningar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Vad som är viktigt här är att förutsättningen skapas och med förutsättningar menas att det inte räcker med brinnande arbetare och brinnande politiker utan en projektledare som kan hålla i ett projekt ordna tillstånd, fixar pengar och kan lagar.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241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Kort om förra mandatperioden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3877891"/>
          </a:xfrm>
        </p:spPr>
        <p:txBody>
          <a:bodyPr/>
          <a:lstStyle/>
          <a:p>
            <a:r>
              <a:rPr lang="sv-SE" dirty="0" smtClean="0"/>
              <a:t>Enighet om att </a:t>
            </a:r>
            <a:r>
              <a:rPr lang="sv-SE" dirty="0" err="1" smtClean="0"/>
              <a:t>öp:n</a:t>
            </a:r>
            <a:r>
              <a:rPr lang="sv-SE" dirty="0" smtClean="0"/>
              <a:t> inte skulle göras om.</a:t>
            </a:r>
          </a:p>
          <a:p>
            <a:r>
              <a:rPr lang="sv-SE" dirty="0" smtClean="0"/>
              <a:t>Kris på </a:t>
            </a:r>
            <a:r>
              <a:rPr lang="sv-SE" dirty="0" err="1" smtClean="0"/>
              <a:t>sammhällskontoret</a:t>
            </a:r>
            <a:r>
              <a:rPr lang="sv-SE" dirty="0" smtClean="0"/>
              <a:t>.</a:t>
            </a:r>
          </a:p>
          <a:p>
            <a:r>
              <a:rPr lang="sv-SE" dirty="0" smtClean="0"/>
              <a:t>Moment avslutades </a:t>
            </a:r>
          </a:p>
          <a:p>
            <a:r>
              <a:rPr lang="sv-SE" dirty="0" smtClean="0"/>
              <a:t>Pernilla, Stan</a:t>
            </a:r>
          </a:p>
          <a:p>
            <a:r>
              <a:rPr lang="sv-SE" dirty="0" smtClean="0"/>
              <a:t>Osäkert</a:t>
            </a:r>
          </a:p>
          <a:p>
            <a:r>
              <a:rPr lang="sv-SE" dirty="0" smtClean="0"/>
              <a:t>Politisk prioritering i budget för att säkerställa fortsatt miljö arbete.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442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Snodda punkter.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Alla kan göra något!</a:t>
            </a:r>
          </a:p>
          <a:p>
            <a:endParaRPr lang="sv-SE" dirty="0" smtClean="0"/>
          </a:p>
          <a:p>
            <a:r>
              <a:rPr lang="sv-SE" dirty="0" smtClean="0"/>
              <a:t>Alla kan göra skillnad!</a:t>
            </a:r>
          </a:p>
          <a:p>
            <a:endParaRPr lang="sv-SE" dirty="0" smtClean="0"/>
          </a:p>
          <a:p>
            <a:r>
              <a:rPr lang="sv-SE" dirty="0" smtClean="0"/>
              <a:t>Sitta på läktaren eller vara ute på spelplan?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814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</TotalTime>
  <Words>287</Words>
  <Application>Microsoft Office PowerPoint</Application>
  <PresentationFormat>Bildspel på skärmen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Austin</vt:lpstr>
      <vt:lpstr>Politikers möjligheter att arbeta med miljöfrågor i Torsås kommun. </vt:lpstr>
      <vt:lpstr> Från idé via diskussion till verkstad! </vt:lpstr>
      <vt:lpstr> Från idé via diskussion till verkstad!</vt:lpstr>
      <vt:lpstr> Från idé via diskussion till verkstad! Företaget Torsåskommun</vt:lpstr>
      <vt:lpstr> Från idé via diskussion till verkstad! Företaget Torsåskommun</vt:lpstr>
      <vt:lpstr>Lagar</vt:lpstr>
      <vt:lpstr>Måste skapa förutsättningar</vt:lpstr>
      <vt:lpstr>Kort om förra mandatperioden</vt:lpstr>
      <vt:lpstr>Snodda punkter.</vt:lpstr>
    </vt:vector>
  </TitlesOfParts>
  <Company>Torsås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Politikers möjligheter att arbeta med miljöfrågor i Torsås kommun.</dc:title>
  <dc:creator>Christofer Johansson</dc:creator>
  <cp:lastModifiedBy>Christofer Johansson</cp:lastModifiedBy>
  <cp:revision>6</cp:revision>
  <dcterms:created xsi:type="dcterms:W3CDTF">2015-02-25T10:45:47Z</dcterms:created>
  <dcterms:modified xsi:type="dcterms:W3CDTF">2015-02-25T11:43:09Z</dcterms:modified>
</cp:coreProperties>
</file>