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6" autoAdjust="0"/>
  </p:normalViewPr>
  <p:slideViewPr>
    <p:cSldViewPr>
      <p:cViewPr>
        <p:scale>
          <a:sx n="70" d="100"/>
          <a:sy n="70" d="100"/>
        </p:scale>
        <p:origin x="-120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730603-002\AppData\Local\Microsoft\Windows\Temporary%20Internet%20Files\Content.Outlook\W3A0IZ5Y\Trapp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'Inland+kust'!$H$4:$H$29</c:f>
              <c:numCache>
                <c:formatCode>0.0</c:formatCode>
                <c:ptCount val="26"/>
                <c:pt idx="0">
                  <c:v>0</c:v>
                </c:pt>
                <c:pt idx="1">
                  <c:v>3.53889639412222</c:v>
                </c:pt>
                <c:pt idx="2">
                  <c:v>3.53889639412222</c:v>
                </c:pt>
                <c:pt idx="3">
                  <c:v>8.0138341892367269</c:v>
                </c:pt>
                <c:pt idx="4">
                  <c:v>8.0138341892367269</c:v>
                </c:pt>
                <c:pt idx="5">
                  <c:v>12.835896694286156</c:v>
                </c:pt>
                <c:pt idx="6">
                  <c:v>12.835896694286156</c:v>
                </c:pt>
                <c:pt idx="7">
                  <c:v>13.671787244786156</c:v>
                </c:pt>
                <c:pt idx="8">
                  <c:v>13.671787244786156</c:v>
                </c:pt>
                <c:pt idx="9">
                  <c:v>15.462922244786157</c:v>
                </c:pt>
                <c:pt idx="10">
                  <c:v>15.462922244786157</c:v>
                </c:pt>
                <c:pt idx="11">
                  <c:v>16.446731608857743</c:v>
                </c:pt>
                <c:pt idx="12">
                  <c:v>16.446731608857743</c:v>
                </c:pt>
                <c:pt idx="13">
                  <c:v>16.513659311389404</c:v>
                </c:pt>
                <c:pt idx="14">
                  <c:v>16.513659311389404</c:v>
                </c:pt>
                <c:pt idx="15">
                  <c:v>18.595807631944648</c:v>
                </c:pt>
                <c:pt idx="16">
                  <c:v>18.595807631944648</c:v>
                </c:pt>
                <c:pt idx="17">
                  <c:v>18.622810763038299</c:v>
                </c:pt>
                <c:pt idx="18">
                  <c:v>18.622810763038299</c:v>
                </c:pt>
                <c:pt idx="19">
                  <c:v>18.828473721994325</c:v>
                </c:pt>
                <c:pt idx="20">
                  <c:v>18.828473721994325</c:v>
                </c:pt>
                <c:pt idx="21">
                  <c:v>22.447847214467032</c:v>
                </c:pt>
                <c:pt idx="22">
                  <c:v>22.447847214467032</c:v>
                </c:pt>
                <c:pt idx="23">
                  <c:v>22.524885330819938</c:v>
                </c:pt>
                <c:pt idx="24">
                  <c:v>22.524885330819938</c:v>
                </c:pt>
                <c:pt idx="25">
                  <c:v>22.695650724397801</c:v>
                </c:pt>
              </c:numCache>
            </c:numRef>
          </c:xVal>
          <c:yVal>
            <c:numRef>
              <c:f>'Inland+kust'!$G$4:$G$29</c:f>
              <c:numCache>
                <c:formatCode>0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2.3828004867066661</c:v>
                </c:pt>
                <c:pt idx="3">
                  <c:v>2.3828004867066661</c:v>
                </c:pt>
                <c:pt idx="4">
                  <c:v>6.2703676139513984</c:v>
                </c:pt>
                <c:pt idx="5">
                  <c:v>6.2703676139513984</c:v>
                </c:pt>
                <c:pt idx="6">
                  <c:v>7.2703676139513984</c:v>
                </c:pt>
                <c:pt idx="7">
                  <c:v>7.2703676139513984</c:v>
                </c:pt>
                <c:pt idx="8">
                  <c:v>9.6463676139513979</c:v>
                </c:pt>
                <c:pt idx="9">
                  <c:v>9.6463676139513979</c:v>
                </c:pt>
                <c:pt idx="10">
                  <c:v>10.985562700707581</c:v>
                </c:pt>
                <c:pt idx="11">
                  <c:v>10.985562700707581</c:v>
                </c:pt>
                <c:pt idx="12">
                  <c:v>11.081066700707581</c:v>
                </c:pt>
                <c:pt idx="13">
                  <c:v>11.081066700707581</c:v>
                </c:pt>
                <c:pt idx="14">
                  <c:v>14.767306829798098</c:v>
                </c:pt>
                <c:pt idx="15">
                  <c:v>14.767306829798098</c:v>
                </c:pt>
                <c:pt idx="16">
                  <c:v>14.853443829798099</c:v>
                </c:pt>
                <c:pt idx="17">
                  <c:v>14.853443829798099</c:v>
                </c:pt>
                <c:pt idx="18">
                  <c:v>15.622804829798099</c:v>
                </c:pt>
                <c:pt idx="19">
                  <c:v>15.622804829798099</c:v>
                </c:pt>
                <c:pt idx="20">
                  <c:v>29.821617909448847</c:v>
                </c:pt>
                <c:pt idx="21">
                  <c:v>29.821617909448847</c:v>
                </c:pt>
                <c:pt idx="22">
                  <c:v>30.167865734027547</c:v>
                </c:pt>
                <c:pt idx="23">
                  <c:v>30.167865734027547</c:v>
                </c:pt>
                <c:pt idx="24">
                  <c:v>31.159406728996036</c:v>
                </c:pt>
                <c:pt idx="25">
                  <c:v>31.159406728996036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'Inland+kust'!$B$22:$B$23</c:f>
              <c:numCache>
                <c:formatCode>General</c:formatCode>
                <c:ptCount val="2"/>
                <c:pt idx="0">
                  <c:v>35</c:v>
                </c:pt>
                <c:pt idx="1">
                  <c:v>35</c:v>
                </c:pt>
              </c:numCache>
            </c:numRef>
          </c:xVal>
          <c:yVal>
            <c:numRef>
              <c:f>'Inland+kust'!$C$22:$C$23</c:f>
              <c:numCache>
                <c:formatCode>General</c:formatCode>
                <c:ptCount val="2"/>
                <c:pt idx="0">
                  <c:v>0</c:v>
                </c:pt>
                <c:pt idx="1">
                  <c:v>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86656"/>
        <c:axId val="68137344"/>
      </c:scatterChart>
      <c:valAx>
        <c:axId val="6486656"/>
        <c:scaling>
          <c:orientation val="minMax"/>
          <c:max val="25"/>
          <c:min val="0"/>
        </c:scaling>
        <c:delete val="0"/>
        <c:axPos val="b"/>
        <c:numFmt formatCode="0.0" sourceLinked="1"/>
        <c:majorTickMark val="out"/>
        <c:minorTickMark val="none"/>
        <c:tickLblPos val="nextTo"/>
        <c:crossAx val="68137344"/>
        <c:crosses val="autoZero"/>
        <c:crossBetween val="midCat"/>
      </c:valAx>
      <c:valAx>
        <c:axId val="68137344"/>
        <c:scaling>
          <c:orientation val="minMax"/>
          <c:max val="32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crossAx val="64866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0.17568</cdr:x>
      <cdr:y>0.70959</cdr:y>
    </cdr:from>
    <cdr:to>
      <cdr:x>0.37568</cdr:x>
      <cdr:y>0.83444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936127" y="2450901"/>
          <a:ext cx="1065709" cy="431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dirty="0" smtClean="0"/>
            <a:t>Anpassade</a:t>
          </a:r>
        </a:p>
        <a:p xmlns:a="http://schemas.openxmlformats.org/drawingml/2006/main">
          <a:r>
            <a:rPr lang="sv-SE" dirty="0" smtClean="0"/>
            <a:t>skyddszoner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0.33784</cdr:x>
      <cdr:y>0.66644</cdr:y>
    </cdr:from>
    <cdr:to>
      <cdr:x>0.50944</cdr:x>
      <cdr:y>0.74983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800216" y="2301863"/>
          <a:ext cx="914392" cy="288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dirty="0" smtClean="0"/>
            <a:t>Fosfordamm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0.5</cdr:x>
      <cdr:y>0.64618</cdr:y>
    </cdr:from>
    <cdr:to>
      <cdr:x>0.71214</cdr:x>
      <cdr:y>0.83322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2664304" y="2231887"/>
          <a:ext cx="1130414" cy="646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dirty="0" smtClean="0"/>
            <a:t>       ARV; </a:t>
          </a:r>
        </a:p>
        <a:p xmlns:a="http://schemas.openxmlformats.org/drawingml/2006/main">
          <a:r>
            <a:rPr lang="sv-SE" dirty="0" smtClean="0"/>
            <a:t>  P-rening bräddning </a:t>
          </a:r>
        </a:p>
        <a:p xmlns:a="http://schemas.openxmlformats.org/drawingml/2006/main">
          <a:r>
            <a:rPr lang="sv-SE" dirty="0" smtClean="0"/>
            <a:t>  och ökad rening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0.60811</cdr:x>
      <cdr:y>0.60389</cdr:y>
    </cdr:from>
    <cdr:to>
      <cdr:x>0.77971</cdr:x>
      <cdr:y>0.66644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3240364" y="2085841"/>
          <a:ext cx="914392" cy="21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dirty="0" smtClean="0"/>
            <a:t>Strukturkalkning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0.71782</cdr:x>
      <cdr:y>0.56169</cdr:y>
    </cdr:from>
    <cdr:to>
      <cdr:x>0.88943</cdr:x>
      <cdr:y>0.62424</cdr:y>
    </cdr:to>
    <cdr:sp macro="" textlink="">
      <cdr:nvSpPr>
        <cdr:cNvPr id="6" name="textruta 5"/>
        <cdr:cNvSpPr txBox="1"/>
      </cdr:nvSpPr>
      <cdr:spPr>
        <a:xfrm xmlns:a="http://schemas.openxmlformats.org/drawingml/2006/main">
          <a:off x="3824991" y="1940079"/>
          <a:ext cx="914392" cy="21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dirty="0" smtClean="0"/>
            <a:t>Skyddszoner (0-2m)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0.52703</cdr:x>
      <cdr:y>0.38119</cdr:y>
    </cdr:from>
    <cdr:to>
      <cdr:x>0.71214</cdr:x>
      <cdr:y>0.50627</cdr:y>
    </cdr:to>
    <cdr:sp macro="" textlink="">
      <cdr:nvSpPr>
        <cdr:cNvPr id="7" name="textruta 6"/>
        <cdr:cNvSpPr txBox="1"/>
      </cdr:nvSpPr>
      <cdr:spPr>
        <a:xfrm xmlns:a="http://schemas.openxmlformats.org/drawingml/2006/main">
          <a:off x="2808312" y="1316618"/>
          <a:ext cx="986400" cy="432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dirty="0" smtClean="0"/>
            <a:t>Åtgärder </a:t>
          </a:r>
        </a:p>
        <a:p xmlns:a="http://schemas.openxmlformats.org/drawingml/2006/main">
          <a:r>
            <a:rPr lang="sv-SE" dirty="0" smtClean="0"/>
            <a:t>gödselspridning</a:t>
          </a:r>
          <a:endParaRPr lang="sv-SE" sz="1100" dirty="0"/>
        </a:p>
      </cdr:txBody>
    </cdr:sp>
  </cdr:relSizeAnchor>
  <cdr:relSizeAnchor xmlns:cdr="http://schemas.openxmlformats.org/drawingml/2006/chartDrawing">
    <cdr:from>
      <cdr:x>0.80084</cdr:x>
      <cdr:y>0.47881</cdr:y>
    </cdr:from>
    <cdr:to>
      <cdr:x>0.97244</cdr:x>
      <cdr:y>0.54135</cdr:y>
    </cdr:to>
    <cdr:sp macro="" textlink="">
      <cdr:nvSpPr>
        <cdr:cNvPr id="9" name="textruta 1"/>
        <cdr:cNvSpPr txBox="1"/>
      </cdr:nvSpPr>
      <cdr:spPr>
        <a:xfrm xmlns:a="http://schemas.openxmlformats.org/drawingml/2006/main">
          <a:off x="4267337" y="1653788"/>
          <a:ext cx="914392" cy="21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100" dirty="0" smtClean="0"/>
            <a:t>Skyddszoner (2-6m)</a:t>
          </a:r>
          <a:endParaRPr lang="sv-SE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17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40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60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825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56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161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31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80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18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26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21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7F9C-E4D1-47AE-B3FF-80C74B471A33}" type="datetimeFigureOut">
              <a:rPr lang="sv-SE" smtClean="0"/>
              <a:t>2016-05-25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0D2B5-2A6A-44D9-A970-C1E951EDD3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94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2473488"/>
              </p:ext>
            </p:extLst>
          </p:nvPr>
        </p:nvGraphicFramePr>
        <p:xfrm>
          <a:off x="2267744" y="2063244"/>
          <a:ext cx="5328592" cy="345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2699792" y="4941168"/>
            <a:ext cx="3353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EA</a:t>
            </a:r>
            <a:endParaRPr lang="sv-SE" sz="1100" dirty="0"/>
          </a:p>
        </p:txBody>
      </p:sp>
      <p:sp>
        <p:nvSpPr>
          <p:cNvPr id="6" name="textruta 5"/>
          <p:cNvSpPr txBox="1"/>
          <p:nvPr/>
        </p:nvSpPr>
        <p:spPr>
          <a:xfrm>
            <a:off x="4067944" y="5548590"/>
            <a:ext cx="1826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Effekt (ton fosfor)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1331640" y="3356992"/>
            <a:ext cx="940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Kostnad</a:t>
            </a:r>
          </a:p>
          <a:p>
            <a:r>
              <a:rPr lang="sv-SE" dirty="0" smtClean="0"/>
              <a:t>(</a:t>
            </a:r>
            <a:r>
              <a:rPr lang="sv-SE" dirty="0" err="1" smtClean="0"/>
              <a:t>milj</a:t>
            </a:r>
            <a:r>
              <a:rPr lang="sv-SE" dirty="0" smtClean="0"/>
              <a:t> kr)</a:t>
            </a:r>
            <a:endParaRPr lang="sv-SE" dirty="0"/>
          </a:p>
        </p:txBody>
      </p:sp>
      <p:sp>
        <p:nvSpPr>
          <p:cNvPr id="2" name="textruta 1"/>
          <p:cNvSpPr txBox="1"/>
          <p:nvPr/>
        </p:nvSpPr>
        <p:spPr>
          <a:xfrm>
            <a:off x="6092735" y="2375302"/>
            <a:ext cx="9909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Tvåstegsdiken</a:t>
            </a:r>
            <a:endParaRPr lang="sv-SE" sz="1100" dirty="0"/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6092735" y="3717032"/>
            <a:ext cx="495489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6948264" y="2252614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 smtClean="0"/>
              <a:t>Våtmarker</a:t>
            </a:r>
            <a:endParaRPr lang="sv-SE" sz="1100" dirty="0"/>
          </a:p>
        </p:txBody>
      </p:sp>
      <p:cxnSp>
        <p:nvCxnSpPr>
          <p:cNvPr id="14" name="Rak pil 13"/>
          <p:cNvCxnSpPr/>
          <p:nvPr/>
        </p:nvCxnSpPr>
        <p:spPr>
          <a:xfrm flipH="1">
            <a:off x="5724128" y="41490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49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37</Words>
  <Application>Microsoft Office PowerPoint</Application>
  <PresentationFormat>Bildspel på skärmen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LST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Pålsson Carina</dc:creator>
  <cp:lastModifiedBy>User</cp:lastModifiedBy>
  <cp:revision>4</cp:revision>
  <dcterms:created xsi:type="dcterms:W3CDTF">2016-05-18T05:42:23Z</dcterms:created>
  <dcterms:modified xsi:type="dcterms:W3CDTF">2016-05-25T10:51:45Z</dcterms:modified>
</cp:coreProperties>
</file>