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6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3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618F-FFD3-48D2-B9F9-FAF3B2D42B1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6300-9E55-42F7-A418-B47D9695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Förklaring till diagrammen: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Data hämtat från SMHIs </a:t>
            </a:r>
            <a:r>
              <a:rPr lang="sv-SE" sz="2800" dirty="0" err="1" smtClean="0"/>
              <a:t>shark</a:t>
            </a:r>
            <a:r>
              <a:rPr lang="sv-SE" sz="2800" dirty="0" smtClean="0"/>
              <a:t> web. Parametrar som söktes ut var </a:t>
            </a:r>
            <a:r>
              <a:rPr lang="sv-SE" sz="2800" dirty="0" err="1" smtClean="0"/>
              <a:t>tot</a:t>
            </a:r>
            <a:r>
              <a:rPr lang="sv-SE" sz="2800" dirty="0" smtClean="0"/>
              <a:t>-P och </a:t>
            </a:r>
            <a:r>
              <a:rPr lang="sv-SE" sz="2800" dirty="0" err="1" smtClean="0"/>
              <a:t>tot</a:t>
            </a:r>
            <a:r>
              <a:rPr lang="sv-SE" sz="2800" dirty="0" smtClean="0"/>
              <a:t> N ur marinbiologiska data, från de 4 provtagningsstationer som ligger utanför kusten inom </a:t>
            </a:r>
            <a:r>
              <a:rPr lang="sv-SE" sz="2800" dirty="0" err="1" smtClean="0"/>
              <a:t>Kamlar</a:t>
            </a:r>
            <a:r>
              <a:rPr lang="sv-SE" sz="2800" dirty="0" smtClean="0"/>
              <a:t> kommuns kustvatten. Stationerna är:</a:t>
            </a:r>
          </a:p>
          <a:p>
            <a:r>
              <a:rPr lang="sv-SE" sz="2800" dirty="0" smtClean="0"/>
              <a:t>Ref-V2 utanför revsudden</a:t>
            </a:r>
          </a:p>
          <a:p>
            <a:r>
              <a:rPr lang="sv-SE" sz="2800" dirty="0" smtClean="0"/>
              <a:t>K3-V ungefär vid Lindsdal</a:t>
            </a:r>
          </a:p>
          <a:p>
            <a:r>
              <a:rPr lang="sv-SE" sz="2800" dirty="0" smtClean="0"/>
              <a:t>K11-MV mitt i sundet mellan Kalmar-Färjestaden</a:t>
            </a:r>
          </a:p>
          <a:p>
            <a:r>
              <a:rPr lang="sv-SE" sz="2800" dirty="0" smtClean="0"/>
              <a:t>K15-MV Tegelviken/Västra sjön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4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r="43691" b="6251"/>
          <a:stretch/>
        </p:blipFill>
        <p:spPr bwMode="auto">
          <a:xfrm>
            <a:off x="1043608" y="943428"/>
            <a:ext cx="6865257" cy="591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627784" y="476672"/>
            <a:ext cx="390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-P µmol/l Station Ref V2 (revsudden)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627784" y="476672"/>
            <a:ext cx="390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-N µmol/l Station Ref V2 (revsudden)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3147"/>
            <a:ext cx="9649072" cy="578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627784" y="476672"/>
            <a:ext cx="34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-P µmol/l Station K3-V (</a:t>
            </a:r>
            <a:r>
              <a:rPr lang="sv-SE" dirty="0" err="1" smtClean="0"/>
              <a:t>lindsdal</a:t>
            </a:r>
            <a:r>
              <a:rPr lang="sv-SE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4415"/>
            <a:ext cx="9772640" cy="586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627784" y="476672"/>
            <a:ext cx="34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-N µmol/l Station K3-V (</a:t>
            </a:r>
            <a:r>
              <a:rPr lang="sv-SE" dirty="0" err="1" smtClean="0"/>
              <a:t>lindsdal</a:t>
            </a:r>
            <a:r>
              <a:rPr lang="sv-SE" dirty="0" smtClean="0"/>
              <a:t>)</a:t>
            </a:r>
            <a:endParaRPr lang="en-US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936104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55576" y="468435"/>
            <a:ext cx="720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-P µmol/l Station K11-MV (mitt i sundet mellan Kalmar och Färjestaden)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791"/>
            <a:ext cx="9972600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55576" y="468435"/>
            <a:ext cx="720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-N µmol/l Station K11-MV (mitt i sundet mellan Kalmar och Färjestaden)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5" y="837767"/>
            <a:ext cx="11639535" cy="698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55576" y="468435"/>
            <a:ext cx="514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-P µmol/l Station K15-MV (Tegelviken/Västra sjön)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840114"/>
            <a:ext cx="10029808" cy="60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55576" y="468435"/>
            <a:ext cx="514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Tot</a:t>
            </a:r>
            <a:r>
              <a:rPr lang="sv-SE" dirty="0" smtClean="0"/>
              <a:t>-N µmol/l Station K15-MV (Tegelviken/Västra sjön)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" y="917645"/>
            <a:ext cx="9900592" cy="59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128</Words>
  <Application>Microsoft Office PowerPoint</Application>
  <PresentationFormat>Bildspel på skärmen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Förklaring till diagrammen: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Kalmar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Susanna Minnhagen</dc:creator>
  <cp:lastModifiedBy>User</cp:lastModifiedBy>
  <cp:revision>3</cp:revision>
  <dcterms:created xsi:type="dcterms:W3CDTF">2016-05-19T10:15:48Z</dcterms:created>
  <dcterms:modified xsi:type="dcterms:W3CDTF">2016-05-25T10:50:40Z</dcterms:modified>
</cp:coreProperties>
</file>